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notesSlides/notesSlide1.xml" ContentType="application/vnd.openxmlformats-officedocument.presentationml.notesSlide+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notesSlides/notesSlide2.xml" ContentType="application/vnd.openxmlformats-officedocument.presentationml.notesSlide+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notesSlides/notesSlide3.xml" ContentType="application/vnd.openxmlformats-officedocument.presentationml.notesSlide+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notesSlides/notesSlide4.xml" ContentType="application/vnd.openxmlformats-officedocument.presentationml.notesSlide+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7"/>
  </p:notesMasterIdLst>
  <p:handoutMasterIdLst>
    <p:handoutMasterId r:id="rId18"/>
  </p:handoutMasterIdLst>
  <p:sldIdLst>
    <p:sldId id="339" r:id="rId2"/>
    <p:sldId id="347" r:id="rId3"/>
    <p:sldId id="340" r:id="rId4"/>
    <p:sldId id="386" r:id="rId5"/>
    <p:sldId id="384" r:id="rId6"/>
    <p:sldId id="387" r:id="rId7"/>
    <p:sldId id="352" r:id="rId8"/>
    <p:sldId id="360" r:id="rId9"/>
    <p:sldId id="369" r:id="rId10"/>
    <p:sldId id="353" r:id="rId11"/>
    <p:sldId id="370" r:id="rId12"/>
    <p:sldId id="372" r:id="rId13"/>
    <p:sldId id="354" r:id="rId14"/>
    <p:sldId id="373" r:id="rId15"/>
    <p:sldId id="351" r:id="rId16"/>
  </p:sldIdLst>
  <p:sldSz cx="12192000" cy="6858000"/>
  <p:notesSz cx="6858000" cy="9144000"/>
  <p:embeddedFontLst>
    <p:embeddedFont>
      <p:font typeface="微软雅黑" pitchFamily="34" charset="-122"/>
      <p:regular r:id="rId19"/>
      <p:bold r:id="rId20"/>
    </p:embeddedFont>
    <p:embeddedFont>
      <p:font typeface="汉仪铸字卡酷体W" charset="-122"/>
      <p:regular r:id="rId21"/>
    </p:embeddedFont>
  </p:embeddedFontLst>
  <p:custDataLst>
    <p:tags r:id="rId2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32" userDrawn="1">
          <p15:clr>
            <a:srgbClr val="A4A3A4"/>
          </p15:clr>
        </p15:guide>
        <p15:guide id="2" pos="3839"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熊仪_aYju7RJj" initials="熊" lastIdx="0" clrIdx="0"/>
  <p:cmAuthor id="1" name="哒哒 熊猫" initials="哒哒" lastIdx="1" clrIdx="0"/>
  <p:cmAuthor id="8" name="yifei" initials="y" lastIdx="1" clrIdx="7"/>
  <p:cmAuthor id="2" name="kingsoft" initials="k" lastIdx="1" clrIdx="1"/>
  <p:cmAuthor id="9" name="ADMIN" initials="A" lastIdx="1" clrIdx="8"/>
  <p:cmAuthor id="3" name="zhouzean" initials="z" lastIdx="1" clrIdx="2"/>
  <p:cmAuthor id="4" name="李鹏飞_6bQfzI3a" initials="李" lastIdx="0" clrIdx="0"/>
  <p:cmAuthor id="5" name="李晓菲_MZFnUzi6" initials="李" lastIdx="0" clrIdx="0"/>
  <p:cmAuthor id="6" name="小珞_QjMfU7FR" initials="小" lastIdx="0" clrIdx="0"/>
  <p:cmAuthor id="2001" name="骆倩怡_Znauj26B" initials="authorId_382814100" lastIdx="0"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4864FC"/>
    <a:srgbClr val="FFFFFF"/>
    <a:srgbClr val="6C5EDE"/>
    <a:srgbClr val="DCDCDC"/>
    <a:srgbClr val="F0F0F0"/>
    <a:srgbClr val="E6E6E6"/>
    <a:srgbClr val="C8C8C8"/>
    <a:srgbClr val="FAFAFA"/>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2" autoAdjust="0"/>
    <p:restoredTop sz="94681" autoAdjust="0"/>
  </p:normalViewPr>
  <p:slideViewPr>
    <p:cSldViewPr snapToGrid="0" showGuides="1">
      <p:cViewPr varScale="1">
        <p:scale>
          <a:sx n="107" d="100"/>
          <a:sy n="107" d="100"/>
        </p:scale>
        <p:origin x="-678" y="-84"/>
      </p:cViewPr>
      <p:guideLst>
        <p:guide orient="horz" pos="2132"/>
        <p:guide pos="3839"/>
      </p:guideLst>
    </p:cSldViewPr>
  </p:slideViewPr>
  <p:outlineViewPr>
    <p:cViewPr>
      <p:scale>
        <a:sx n="33" d="100"/>
        <a:sy n="33" d="100"/>
      </p:scale>
      <p:origin x="0" y="0"/>
    </p:cViewPr>
  </p:outlin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gs" Target="tags/tag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latin typeface="MiSans Normal" panose="00000500000000000000" charset="-122"/>
              <a:ea typeface="MiSans Normal" panose="00000500000000000000" charset="-122"/>
              <a:cs typeface="MiSans Normal" panose="00000500000000000000"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latin typeface="MiSans Normal" panose="00000500000000000000" charset="-122"/>
                <a:ea typeface="MiSans Normal" panose="00000500000000000000" charset="-122"/>
                <a:cs typeface="MiSans Normal" panose="00000500000000000000" charset="-122"/>
              </a:rPr>
              <a:t>2023/10/12</a:t>
            </a:fld>
            <a:endParaRPr lang="zh-CN" altLang="en-US">
              <a:latin typeface="MiSans Normal" panose="00000500000000000000" charset="-122"/>
              <a:ea typeface="MiSans Normal" panose="00000500000000000000" charset="-122"/>
              <a:cs typeface="MiSans Normal" panose="00000500000000000000"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latin typeface="MiSans Normal" panose="00000500000000000000" charset="-122"/>
              <a:ea typeface="MiSans Normal" panose="00000500000000000000" charset="-122"/>
              <a:cs typeface="MiSans Normal" panose="00000500000000000000"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latin typeface="MiSans Normal" panose="00000500000000000000" charset="-122"/>
                <a:ea typeface="MiSans Normal" panose="00000500000000000000" charset="-122"/>
                <a:cs typeface="MiSans Normal" panose="00000500000000000000" charset="-122"/>
              </a:rPr>
              <a:t>‹#›</a:t>
            </a:fld>
            <a:endParaRPr lang="zh-CN" altLang="en-US">
              <a:latin typeface="MiSans Normal" panose="00000500000000000000" charset="-122"/>
              <a:ea typeface="MiSans Normal" panose="00000500000000000000" charset="-122"/>
              <a:cs typeface="MiSans Normal" panose="00000500000000000000" charset="-122"/>
            </a:endParaRPr>
          </a:p>
        </p:txBody>
      </p:sp>
    </p:spTree>
    <p:extLst>
      <p:ext uri="{BB962C8B-B14F-4D97-AF65-F5344CB8AC3E}">
        <p14:creationId xmlns:p14="http://schemas.microsoft.com/office/powerpoint/2010/main" val="4751937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MiSans Normal" panose="00000500000000000000" charset="-122"/>
                <a:ea typeface="MiSans Normal" panose="00000500000000000000" charset="-122"/>
                <a:cs typeface="MiSans Normal" panose="00000500000000000000" charset="-122"/>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MiSans Normal" panose="00000500000000000000" charset="-122"/>
                <a:ea typeface="MiSans Normal" panose="00000500000000000000" charset="-122"/>
                <a:cs typeface="MiSans Normal" panose="00000500000000000000" charset="-122"/>
              </a:defRPr>
            </a:lvl1pPr>
          </a:lstStyle>
          <a:p>
            <a:fld id="{D2A48B96-639E-45A3-A0BA-2464DFDB1FAA}" type="datetimeFigureOut">
              <a:rPr lang="zh-CN" altLang="en-US" smtClean="0"/>
              <a:t>2023/10/12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MiSans Normal" panose="00000500000000000000" charset="-122"/>
                <a:ea typeface="MiSans Normal" panose="00000500000000000000" charset="-122"/>
                <a:cs typeface="MiSans Normal" panose="00000500000000000000" charset="-122"/>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MiSans Normal" panose="00000500000000000000" charset="-122"/>
                <a:ea typeface="MiSans Normal" panose="00000500000000000000" charset="-122"/>
                <a:cs typeface="MiSans Normal" panose="00000500000000000000" charset="-122"/>
              </a:defRPr>
            </a:lvl1pPr>
          </a:lstStyle>
          <a:p>
            <a:fld id="{A6837353-30EB-4A48-80EB-173D804AEFBD}" type="slidenum">
              <a:rPr lang="zh-CN" altLang="en-US" smtClean="0"/>
              <a:t>‹#›</a:t>
            </a:fld>
            <a:endParaRPr lang="zh-CN" altLang="en-US"/>
          </a:p>
        </p:txBody>
      </p:sp>
    </p:spTree>
    <p:extLst>
      <p:ext uri="{BB962C8B-B14F-4D97-AF65-F5344CB8AC3E}">
        <p14:creationId xmlns:p14="http://schemas.microsoft.com/office/powerpoint/2010/main" val="19899984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iSans Normal" panose="00000500000000000000" charset="-122"/>
        <a:ea typeface="MiSans Normal" panose="00000500000000000000" charset="-122"/>
        <a:cs typeface="MiSans Normal" panose="00000500000000000000" charset="-122"/>
      </a:defRPr>
    </a:lvl1pPr>
    <a:lvl2pPr marL="457200" algn="l" defTabSz="914400" rtl="0" eaLnBrk="1" latinLnBrk="0" hangingPunct="1">
      <a:defRPr sz="1200" kern="1200">
        <a:solidFill>
          <a:schemeClr val="tx1"/>
        </a:solidFill>
        <a:latin typeface="MiSans Normal" panose="00000500000000000000" charset="-122"/>
        <a:ea typeface="MiSans Normal" panose="00000500000000000000" charset="-122"/>
        <a:cs typeface="MiSans Normal" panose="00000500000000000000" charset="-122"/>
      </a:defRPr>
    </a:lvl2pPr>
    <a:lvl3pPr marL="914400" algn="l" defTabSz="914400" rtl="0" eaLnBrk="1" latinLnBrk="0" hangingPunct="1">
      <a:defRPr sz="1200" kern="1200">
        <a:solidFill>
          <a:schemeClr val="tx1"/>
        </a:solidFill>
        <a:latin typeface="MiSans Normal" panose="00000500000000000000" charset="-122"/>
        <a:ea typeface="MiSans Normal" panose="00000500000000000000" charset="-122"/>
        <a:cs typeface="MiSans Normal" panose="00000500000000000000" charset="-122"/>
      </a:defRPr>
    </a:lvl3pPr>
    <a:lvl4pPr marL="1371600" algn="l" defTabSz="914400" rtl="0" eaLnBrk="1" latinLnBrk="0" hangingPunct="1">
      <a:defRPr sz="1200" kern="1200">
        <a:solidFill>
          <a:schemeClr val="tx1"/>
        </a:solidFill>
        <a:latin typeface="MiSans Normal" panose="00000500000000000000" charset="-122"/>
        <a:ea typeface="MiSans Normal" panose="00000500000000000000" charset="-122"/>
        <a:cs typeface="MiSans Normal" panose="00000500000000000000" charset="-122"/>
      </a:defRPr>
    </a:lvl4pPr>
    <a:lvl5pPr marL="1828800" algn="l" defTabSz="914400" rtl="0" eaLnBrk="1" latinLnBrk="0" hangingPunct="1">
      <a:defRPr sz="1200" kern="1200">
        <a:solidFill>
          <a:schemeClr val="tx1"/>
        </a:solidFill>
        <a:latin typeface="MiSans Normal" panose="00000500000000000000" charset="-122"/>
        <a:ea typeface="MiSans Normal" panose="00000500000000000000" charset="-122"/>
        <a:cs typeface="MiSans Normal" panose="00000500000000000000" charset="-122"/>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5D0DACE-38E0-42D2-9336-2B707D34BC6D}" type="slidenum">
              <a:rPr lang="zh-CN" altLang="en-US" smtClean="0"/>
              <a:t>1</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5D0DACE-38E0-42D2-9336-2B707D34BC6D}" type="slidenum">
              <a:rPr lang="zh-CN" altLang="en-US" smtClean="0"/>
              <a:t>2</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5D0DACE-38E0-42D2-9336-2B707D34BC6D}" type="slidenum">
              <a:rPr lang="zh-CN" altLang="en-US" smtClean="0"/>
              <a:t>4</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tags" Target="../tags/tag17.xml"/><Relationship Id="rId13" Type="http://schemas.openxmlformats.org/officeDocument/2006/relationships/tags" Target="../tags/tag22.xml"/><Relationship Id="rId18" Type="http://schemas.openxmlformats.org/officeDocument/2006/relationships/slideMaster" Target="../slideMasters/slideMaster1.xml"/><Relationship Id="rId3" Type="http://schemas.openxmlformats.org/officeDocument/2006/relationships/tags" Target="../tags/tag12.xml"/><Relationship Id="rId7" Type="http://schemas.openxmlformats.org/officeDocument/2006/relationships/tags" Target="../tags/tag16.xml"/><Relationship Id="rId12" Type="http://schemas.openxmlformats.org/officeDocument/2006/relationships/tags" Target="../tags/tag21.xml"/><Relationship Id="rId17" Type="http://schemas.openxmlformats.org/officeDocument/2006/relationships/tags" Target="../tags/tag26.xml"/><Relationship Id="rId2" Type="http://schemas.openxmlformats.org/officeDocument/2006/relationships/tags" Target="../tags/tag11.xml"/><Relationship Id="rId16" Type="http://schemas.openxmlformats.org/officeDocument/2006/relationships/tags" Target="../tags/tag25.xml"/><Relationship Id="rId1" Type="http://schemas.openxmlformats.org/officeDocument/2006/relationships/tags" Target="../tags/tag10.xml"/><Relationship Id="rId6" Type="http://schemas.openxmlformats.org/officeDocument/2006/relationships/tags" Target="../tags/tag15.xml"/><Relationship Id="rId11" Type="http://schemas.openxmlformats.org/officeDocument/2006/relationships/tags" Target="../tags/tag20.xml"/><Relationship Id="rId5" Type="http://schemas.openxmlformats.org/officeDocument/2006/relationships/tags" Target="../tags/tag14.xml"/><Relationship Id="rId15" Type="http://schemas.openxmlformats.org/officeDocument/2006/relationships/tags" Target="../tags/tag24.xml"/><Relationship Id="rId10" Type="http://schemas.openxmlformats.org/officeDocument/2006/relationships/tags" Target="../tags/tag19.xml"/><Relationship Id="rId4" Type="http://schemas.openxmlformats.org/officeDocument/2006/relationships/tags" Target="../tags/tag13.xml"/><Relationship Id="rId9" Type="http://schemas.openxmlformats.org/officeDocument/2006/relationships/tags" Target="../tags/tag18.xml"/><Relationship Id="rId14" Type="http://schemas.openxmlformats.org/officeDocument/2006/relationships/tags" Target="../tags/tag23.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82.xml"/><Relationship Id="rId7" Type="http://schemas.openxmlformats.org/officeDocument/2006/relationships/slideMaster" Target="../slideMasters/slideMaster1.xml"/><Relationship Id="rId2" Type="http://schemas.openxmlformats.org/officeDocument/2006/relationships/tags" Target="../tags/tag81.xml"/><Relationship Id="rId1" Type="http://schemas.openxmlformats.org/officeDocument/2006/relationships/tags" Target="../tags/tag80.xml"/><Relationship Id="rId6" Type="http://schemas.openxmlformats.org/officeDocument/2006/relationships/tags" Target="../tags/tag85.xml"/><Relationship Id="rId5" Type="http://schemas.openxmlformats.org/officeDocument/2006/relationships/tags" Target="../tags/tag84.xml"/><Relationship Id="rId4" Type="http://schemas.openxmlformats.org/officeDocument/2006/relationships/tags" Target="../tags/tag83.xml"/></Relationships>
</file>

<file path=ppt/slideLayouts/_rels/slideLayout11.xml.rels><?xml version="1.0" encoding="UTF-8" standalone="yes"?>
<Relationships xmlns="http://schemas.openxmlformats.org/package/2006/relationships"><Relationship Id="rId8" Type="http://schemas.openxmlformats.org/officeDocument/2006/relationships/tags" Target="../tags/tag93.xml"/><Relationship Id="rId13" Type="http://schemas.openxmlformats.org/officeDocument/2006/relationships/tags" Target="../tags/tag98.xml"/><Relationship Id="rId3" Type="http://schemas.openxmlformats.org/officeDocument/2006/relationships/tags" Target="../tags/tag88.xml"/><Relationship Id="rId7" Type="http://schemas.openxmlformats.org/officeDocument/2006/relationships/tags" Target="../tags/tag92.xml"/><Relationship Id="rId12" Type="http://schemas.openxmlformats.org/officeDocument/2006/relationships/tags" Target="../tags/tag97.xml"/><Relationship Id="rId17" Type="http://schemas.openxmlformats.org/officeDocument/2006/relationships/slideMaster" Target="../slideMasters/slideMaster1.xml"/><Relationship Id="rId2" Type="http://schemas.openxmlformats.org/officeDocument/2006/relationships/tags" Target="../tags/tag87.xml"/><Relationship Id="rId16" Type="http://schemas.openxmlformats.org/officeDocument/2006/relationships/tags" Target="../tags/tag101.xml"/><Relationship Id="rId1" Type="http://schemas.openxmlformats.org/officeDocument/2006/relationships/tags" Target="../tags/tag86.xml"/><Relationship Id="rId6" Type="http://schemas.openxmlformats.org/officeDocument/2006/relationships/tags" Target="../tags/tag91.xml"/><Relationship Id="rId11" Type="http://schemas.openxmlformats.org/officeDocument/2006/relationships/tags" Target="../tags/tag96.xml"/><Relationship Id="rId5" Type="http://schemas.openxmlformats.org/officeDocument/2006/relationships/tags" Target="../tags/tag90.xml"/><Relationship Id="rId15" Type="http://schemas.openxmlformats.org/officeDocument/2006/relationships/tags" Target="../tags/tag100.xml"/><Relationship Id="rId10" Type="http://schemas.openxmlformats.org/officeDocument/2006/relationships/tags" Target="../tags/tag95.xml"/><Relationship Id="rId4" Type="http://schemas.openxmlformats.org/officeDocument/2006/relationships/tags" Target="../tags/tag89.xml"/><Relationship Id="rId9" Type="http://schemas.openxmlformats.org/officeDocument/2006/relationships/tags" Target="../tags/tag94.xml"/><Relationship Id="rId14" Type="http://schemas.openxmlformats.org/officeDocument/2006/relationships/tags" Target="../tags/tag99.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29.xml"/><Relationship Id="rId7" Type="http://schemas.openxmlformats.org/officeDocument/2006/relationships/slideMaster" Target="../slideMasters/slideMaster1.xml"/><Relationship Id="rId2" Type="http://schemas.openxmlformats.org/officeDocument/2006/relationships/tags" Target="../tags/tag28.xml"/><Relationship Id="rId1" Type="http://schemas.openxmlformats.org/officeDocument/2006/relationships/tags" Target="../tags/tag27.xml"/><Relationship Id="rId6" Type="http://schemas.openxmlformats.org/officeDocument/2006/relationships/tags" Target="../tags/tag32.xml"/><Relationship Id="rId5" Type="http://schemas.openxmlformats.org/officeDocument/2006/relationships/tags" Target="../tags/tag31.xml"/><Relationship Id="rId4" Type="http://schemas.openxmlformats.org/officeDocument/2006/relationships/tags" Target="../tags/tag30.xml"/></Relationships>
</file>

<file path=ppt/slideLayouts/_rels/slideLayout3.xml.rels><?xml version="1.0" encoding="UTF-8" standalone="yes"?>
<Relationships xmlns="http://schemas.openxmlformats.org/package/2006/relationships"><Relationship Id="rId8" Type="http://schemas.openxmlformats.org/officeDocument/2006/relationships/slideMaster" Target="../slideMasters/slideMaster1.xml"/><Relationship Id="rId3" Type="http://schemas.openxmlformats.org/officeDocument/2006/relationships/tags" Target="../tags/tag35.xml"/><Relationship Id="rId7" Type="http://schemas.openxmlformats.org/officeDocument/2006/relationships/tags" Target="../tags/tag39.xml"/><Relationship Id="rId2" Type="http://schemas.openxmlformats.org/officeDocument/2006/relationships/tags" Target="../tags/tag34.xml"/><Relationship Id="rId1" Type="http://schemas.openxmlformats.org/officeDocument/2006/relationships/tags" Target="../tags/tag33.xml"/><Relationship Id="rId6" Type="http://schemas.openxmlformats.org/officeDocument/2006/relationships/tags" Target="../tags/tag38.xml"/><Relationship Id="rId5" Type="http://schemas.openxmlformats.org/officeDocument/2006/relationships/tags" Target="../tags/tag37.xml"/><Relationship Id="rId4" Type="http://schemas.openxmlformats.org/officeDocument/2006/relationships/tags" Target="../tags/tag36.xml"/></Relationships>
</file>

<file path=ppt/slideLayouts/_rels/slideLayout4.xml.rels><?xml version="1.0" encoding="UTF-8" standalone="yes"?>
<Relationships xmlns="http://schemas.openxmlformats.org/package/2006/relationships"><Relationship Id="rId8" Type="http://schemas.openxmlformats.org/officeDocument/2006/relationships/tags" Target="../tags/tag47.xml"/><Relationship Id="rId3" Type="http://schemas.openxmlformats.org/officeDocument/2006/relationships/tags" Target="../tags/tag42.xml"/><Relationship Id="rId7" Type="http://schemas.openxmlformats.org/officeDocument/2006/relationships/tags" Target="../tags/tag46.xml"/><Relationship Id="rId2" Type="http://schemas.openxmlformats.org/officeDocument/2006/relationships/tags" Target="../tags/tag41.xml"/><Relationship Id="rId1" Type="http://schemas.openxmlformats.org/officeDocument/2006/relationships/tags" Target="../tags/tag40.xml"/><Relationship Id="rId6" Type="http://schemas.openxmlformats.org/officeDocument/2006/relationships/tags" Target="../tags/tag45.xml"/><Relationship Id="rId11" Type="http://schemas.openxmlformats.org/officeDocument/2006/relationships/slideMaster" Target="../slideMasters/slideMaster1.xml"/><Relationship Id="rId5" Type="http://schemas.openxmlformats.org/officeDocument/2006/relationships/tags" Target="../tags/tag44.xml"/><Relationship Id="rId10" Type="http://schemas.openxmlformats.org/officeDocument/2006/relationships/tags" Target="../tags/tag49.xml"/><Relationship Id="rId4" Type="http://schemas.openxmlformats.org/officeDocument/2006/relationships/tags" Target="../tags/tag43.xml"/><Relationship Id="rId9" Type="http://schemas.openxmlformats.org/officeDocument/2006/relationships/tags" Target="../tags/tag48.xml"/></Relationships>
</file>

<file path=ppt/slideLayouts/_rels/slideLayout5.xml.rels><?xml version="1.0" encoding="UTF-8" standalone="yes"?>
<Relationships xmlns="http://schemas.openxmlformats.org/package/2006/relationships"><Relationship Id="rId8" Type="http://schemas.openxmlformats.org/officeDocument/2006/relationships/slideMaster" Target="../slideMasters/slideMaster1.xml"/><Relationship Id="rId3" Type="http://schemas.openxmlformats.org/officeDocument/2006/relationships/tags" Target="../tags/tag52.xml"/><Relationship Id="rId7" Type="http://schemas.openxmlformats.org/officeDocument/2006/relationships/tags" Target="../tags/tag56.xml"/><Relationship Id="rId2" Type="http://schemas.openxmlformats.org/officeDocument/2006/relationships/tags" Target="../tags/tag51.xml"/><Relationship Id="rId1" Type="http://schemas.openxmlformats.org/officeDocument/2006/relationships/tags" Target="../tags/tag50.xml"/><Relationship Id="rId6" Type="http://schemas.openxmlformats.org/officeDocument/2006/relationships/tags" Target="../tags/tag55.xml"/><Relationship Id="rId5" Type="http://schemas.openxmlformats.org/officeDocument/2006/relationships/tags" Target="../tags/tag54.xml"/><Relationship Id="rId4" Type="http://schemas.openxmlformats.org/officeDocument/2006/relationships/tags" Target="../tags/tag53.xml"/></Relationships>
</file>

<file path=ppt/slideLayouts/_rels/slideLayout6.xml.rels><?xml version="1.0" encoding="UTF-8" standalone="yes"?>
<Relationships xmlns="http://schemas.openxmlformats.org/package/2006/relationships"><Relationship Id="rId8" Type="http://schemas.openxmlformats.org/officeDocument/2006/relationships/tags" Target="../tags/tag64.xml"/><Relationship Id="rId3" Type="http://schemas.openxmlformats.org/officeDocument/2006/relationships/tags" Target="../tags/tag59.xml"/><Relationship Id="rId7" Type="http://schemas.openxmlformats.org/officeDocument/2006/relationships/tags" Target="../tags/tag63.xml"/><Relationship Id="rId2" Type="http://schemas.openxmlformats.org/officeDocument/2006/relationships/tags" Target="../tags/tag58.xml"/><Relationship Id="rId1" Type="http://schemas.openxmlformats.org/officeDocument/2006/relationships/tags" Target="../tags/tag57.xml"/><Relationship Id="rId6" Type="http://schemas.openxmlformats.org/officeDocument/2006/relationships/tags" Target="../tags/tag62.xml"/><Relationship Id="rId5" Type="http://schemas.openxmlformats.org/officeDocument/2006/relationships/tags" Target="../tags/tag61.xml"/><Relationship Id="rId10" Type="http://schemas.openxmlformats.org/officeDocument/2006/relationships/slideMaster" Target="../slideMasters/slideMaster1.xml"/><Relationship Id="rId4" Type="http://schemas.openxmlformats.org/officeDocument/2006/relationships/tags" Target="../tags/tag60.xml"/><Relationship Id="rId9" Type="http://schemas.openxmlformats.org/officeDocument/2006/relationships/tags" Target="../tags/tag65.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68.xml"/><Relationship Id="rId2" Type="http://schemas.openxmlformats.org/officeDocument/2006/relationships/tags" Target="../tags/tag67.xml"/><Relationship Id="rId1" Type="http://schemas.openxmlformats.org/officeDocument/2006/relationships/tags" Target="../tags/tag66.xml"/><Relationship Id="rId6" Type="http://schemas.openxmlformats.org/officeDocument/2006/relationships/slideMaster" Target="../slideMasters/slideMaster1.xml"/><Relationship Id="rId5" Type="http://schemas.openxmlformats.org/officeDocument/2006/relationships/tags" Target="../tags/tag70.xml"/><Relationship Id="rId4" Type="http://schemas.openxmlformats.org/officeDocument/2006/relationships/tags" Target="../tags/tag69.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73.xml"/><Relationship Id="rId2" Type="http://schemas.openxmlformats.org/officeDocument/2006/relationships/tags" Target="../tags/tag72.xml"/><Relationship Id="rId1" Type="http://schemas.openxmlformats.org/officeDocument/2006/relationships/tags" Target="../tags/tag71.xml"/><Relationship Id="rId5" Type="http://schemas.openxmlformats.org/officeDocument/2006/relationships/slideMaster" Target="../slideMasters/slideMaster1.xml"/><Relationship Id="rId4" Type="http://schemas.openxmlformats.org/officeDocument/2006/relationships/tags" Target="../tags/tag74.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77.xml"/><Relationship Id="rId2" Type="http://schemas.openxmlformats.org/officeDocument/2006/relationships/tags" Target="../tags/tag76.xml"/><Relationship Id="rId1" Type="http://schemas.openxmlformats.org/officeDocument/2006/relationships/tags" Target="../tags/tag75.xml"/><Relationship Id="rId6" Type="http://schemas.openxmlformats.org/officeDocument/2006/relationships/slideMaster" Target="../slideMasters/slideMaster1.xml"/><Relationship Id="rId5" Type="http://schemas.openxmlformats.org/officeDocument/2006/relationships/tags" Target="../tags/tag79.xml"/><Relationship Id="rId4" Type="http://schemas.openxmlformats.org/officeDocument/2006/relationships/tags" Target="../tags/tag78.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15" name="任意多边形 14"/>
          <p:cNvSpPr/>
          <p:nvPr>
            <p:custDataLst>
              <p:tags r:id="rId1"/>
            </p:custDataLst>
          </p:nvPr>
        </p:nvSpPr>
        <p:spPr>
          <a:xfrm>
            <a:off x="-14605" y="-14605"/>
            <a:ext cx="6006465" cy="6897370"/>
          </a:xfrm>
          <a:custGeom>
            <a:avLst/>
            <a:gdLst/>
            <a:ahLst/>
            <a:cxnLst>
              <a:cxn ang="3">
                <a:pos x="hc" y="t"/>
              </a:cxn>
              <a:cxn ang="cd2">
                <a:pos x="l" y="vc"/>
              </a:cxn>
              <a:cxn ang="cd4">
                <a:pos x="hc" y="b"/>
              </a:cxn>
              <a:cxn ang="0">
                <a:pos x="r" y="vc"/>
              </a:cxn>
            </a:cxnLst>
            <a:rect l="l" t="t" r="r" b="b"/>
            <a:pathLst>
              <a:path w="9459" h="10862">
                <a:moveTo>
                  <a:pt x="0" y="0"/>
                </a:moveTo>
                <a:lnTo>
                  <a:pt x="7595" y="0"/>
                </a:lnTo>
                <a:lnTo>
                  <a:pt x="7612" y="22"/>
                </a:lnTo>
                <a:cubicBezTo>
                  <a:pt x="8770" y="1514"/>
                  <a:pt x="9459" y="3388"/>
                  <a:pt x="9459" y="5423"/>
                </a:cubicBezTo>
                <a:cubicBezTo>
                  <a:pt x="9459" y="7458"/>
                  <a:pt x="8770" y="9332"/>
                  <a:pt x="7612" y="10824"/>
                </a:cubicBezTo>
                <a:lnTo>
                  <a:pt x="7582" y="10862"/>
                </a:lnTo>
                <a:lnTo>
                  <a:pt x="0" y="10862"/>
                </a:lnTo>
                <a:lnTo>
                  <a:pt x="0" y="0"/>
                </a:lnTo>
                <a:close/>
              </a:path>
            </a:pathLst>
          </a:custGeom>
          <a:solidFill>
            <a:schemeClr val="bg1"/>
          </a:solidFill>
          <a:ln>
            <a:noFill/>
          </a:ln>
          <a:effectLst>
            <a:outerShdw blurRad="495300" dist="38100" dir="2700000" algn="tl"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a:cs typeface="MiSans Normal" panose="00000500000000000000" charset="-122"/>
            </a:endParaRPr>
          </a:p>
        </p:txBody>
      </p:sp>
      <p:sp>
        <p:nvSpPr>
          <p:cNvPr id="12" name="任意多边形 11"/>
          <p:cNvSpPr/>
          <p:nvPr>
            <p:custDataLst>
              <p:tags r:id="rId2"/>
            </p:custDataLst>
          </p:nvPr>
        </p:nvSpPr>
        <p:spPr>
          <a:xfrm rot="16200000">
            <a:off x="-1402080" y="1361440"/>
            <a:ext cx="6894830" cy="4119881"/>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10858" h="6488">
                <a:moveTo>
                  <a:pt x="0" y="0"/>
                </a:moveTo>
                <a:lnTo>
                  <a:pt x="10858" y="0"/>
                </a:lnTo>
                <a:lnTo>
                  <a:pt x="10858" y="2789"/>
                </a:lnTo>
                <a:lnTo>
                  <a:pt x="10834" y="2850"/>
                </a:lnTo>
                <a:cubicBezTo>
                  <a:pt x="9962" y="4984"/>
                  <a:pt x="7865" y="6488"/>
                  <a:pt x="5417" y="6488"/>
                </a:cubicBezTo>
                <a:cubicBezTo>
                  <a:pt x="2982" y="6488"/>
                  <a:pt x="895" y="5001"/>
                  <a:pt x="15" y="2885"/>
                </a:cubicBezTo>
                <a:lnTo>
                  <a:pt x="0" y="2849"/>
                </a:lnTo>
                <a:lnTo>
                  <a:pt x="0" y="0"/>
                </a:lnTo>
                <a:close/>
              </a:path>
            </a:pathLst>
          </a:custGeom>
          <a:solidFill>
            <a:schemeClr val="lt1"/>
          </a:solidFill>
          <a:ln>
            <a:noFill/>
          </a:ln>
          <a:effectLst>
            <a:outerShdw blurRad="495300" dist="152400" dir="2700000" algn="tl" rotWithShape="0">
              <a:schemeClr val="accent1">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a:solidFill>
                <a:schemeClr val="lt1"/>
              </a:solidFill>
              <a:cs typeface="MiSans Normal" panose="00000500000000000000" charset="-122"/>
            </a:endParaRPr>
          </a:p>
        </p:txBody>
      </p:sp>
      <p:sp>
        <p:nvSpPr>
          <p:cNvPr id="11" name="任意多边形 10"/>
          <p:cNvSpPr/>
          <p:nvPr>
            <p:custDataLst>
              <p:tags r:id="rId3"/>
            </p:custDataLst>
          </p:nvPr>
        </p:nvSpPr>
        <p:spPr>
          <a:xfrm rot="16200000">
            <a:off x="-1342039" y="2313346"/>
            <a:ext cx="4864351" cy="2231073"/>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7660" h="3514">
                <a:moveTo>
                  <a:pt x="0" y="0"/>
                </a:moveTo>
                <a:lnTo>
                  <a:pt x="7660" y="0"/>
                </a:lnTo>
                <a:lnTo>
                  <a:pt x="7659" y="14"/>
                </a:lnTo>
                <a:cubicBezTo>
                  <a:pt x="7485" y="1975"/>
                  <a:pt x="5837" y="3514"/>
                  <a:pt x="3830" y="3514"/>
                </a:cubicBezTo>
                <a:cubicBezTo>
                  <a:pt x="1822" y="3514"/>
                  <a:pt x="173" y="1974"/>
                  <a:pt x="1" y="10"/>
                </a:cubicBezTo>
                <a:lnTo>
                  <a:pt x="0" y="0"/>
                </a:lnTo>
                <a:close/>
              </a:path>
            </a:pathLst>
          </a:custGeom>
          <a:solidFill>
            <a:schemeClr val="lt1"/>
          </a:solidFill>
          <a:ln>
            <a:noFill/>
          </a:ln>
          <a:effectLst>
            <a:outerShdw blurRad="495300" dist="38100" dir="2700000" algn="tl" rotWithShape="0">
              <a:schemeClr val="accent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a:solidFill>
                <a:schemeClr val="lt1"/>
              </a:solidFill>
              <a:cs typeface="MiSans Normal" panose="00000500000000000000" charset="-122"/>
            </a:endParaRPr>
          </a:p>
        </p:txBody>
      </p:sp>
      <p:sp>
        <p:nvSpPr>
          <p:cNvPr id="25" name="圆角矩形 24"/>
          <p:cNvSpPr/>
          <p:nvPr>
            <p:custDataLst>
              <p:tags r:id="rId4"/>
            </p:custDataLst>
          </p:nvPr>
        </p:nvSpPr>
        <p:spPr>
          <a:xfrm rot="10800000">
            <a:off x="5155565" y="3855720"/>
            <a:ext cx="5383530" cy="11112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zh-CN" altLang="en-US">
              <a:cs typeface="MiSans Normal" panose="00000500000000000000" charset="-122"/>
            </a:endParaRPr>
          </a:p>
        </p:txBody>
      </p:sp>
      <p:cxnSp>
        <p:nvCxnSpPr>
          <p:cNvPr id="10" name="直接连接符 9"/>
          <p:cNvCxnSpPr/>
          <p:nvPr>
            <p:custDataLst>
              <p:tags r:id="rId5"/>
            </p:custDataLst>
          </p:nvPr>
        </p:nvCxnSpPr>
        <p:spPr>
          <a:xfrm>
            <a:off x="11197590" y="3002915"/>
            <a:ext cx="215900" cy="0"/>
          </a:xfrm>
          <a:prstGeom prst="line">
            <a:avLst/>
          </a:prstGeom>
          <a:ln w="95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custDataLst>
              <p:tags r:id="rId6"/>
            </p:custDataLst>
          </p:nvPr>
        </p:nvCxnSpPr>
        <p:spPr>
          <a:xfrm>
            <a:off x="11305540" y="1934210"/>
            <a:ext cx="0" cy="594995"/>
          </a:xfrm>
          <a:prstGeom prst="line">
            <a:avLst/>
          </a:prstGeom>
          <a:ln w="95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custDataLst>
              <p:tags r:id="rId7"/>
            </p:custDataLst>
          </p:nvPr>
        </p:nvCxnSpPr>
        <p:spPr>
          <a:xfrm>
            <a:off x="11305540" y="3476625"/>
            <a:ext cx="0" cy="636905"/>
          </a:xfrm>
          <a:prstGeom prst="line">
            <a:avLst/>
          </a:prstGeom>
          <a:ln w="95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2" name="椭圆 21"/>
          <p:cNvSpPr/>
          <p:nvPr>
            <p:custDataLst>
              <p:tags r:id="rId8"/>
            </p:custDataLst>
          </p:nvPr>
        </p:nvSpPr>
        <p:spPr>
          <a:xfrm>
            <a:off x="10027285" y="4343400"/>
            <a:ext cx="538480" cy="538480"/>
          </a:xfrm>
          <a:prstGeom prst="ellipse">
            <a:avLst/>
          </a:prstGeom>
          <a:solidFill>
            <a:schemeClr val="accent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zh-CN" altLang="en-US">
              <a:cs typeface="MiSans Normal" panose="00000500000000000000" charset="-122"/>
            </a:endParaRPr>
          </a:p>
        </p:txBody>
      </p:sp>
      <p:sp>
        <p:nvSpPr>
          <p:cNvPr id="21" name="椭圆 20"/>
          <p:cNvSpPr/>
          <p:nvPr>
            <p:custDataLst>
              <p:tags r:id="rId9"/>
            </p:custDataLst>
          </p:nvPr>
        </p:nvSpPr>
        <p:spPr>
          <a:xfrm>
            <a:off x="10133965" y="4450080"/>
            <a:ext cx="325120" cy="32512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60000" lnSpcReduction="20000"/>
          </a:bodyPr>
          <a:lstStyle/>
          <a:p>
            <a:pPr algn="ctr"/>
            <a:endParaRPr lang="zh-CN" altLang="en-US">
              <a:cs typeface="MiSans Normal" panose="00000500000000000000" charset="-122"/>
            </a:endParaRPr>
          </a:p>
        </p:txBody>
      </p:sp>
      <p:sp>
        <p:nvSpPr>
          <p:cNvPr id="90" name="向下箭头"/>
          <p:cNvSpPr/>
          <p:nvPr>
            <p:custDataLst>
              <p:tags r:id="rId10"/>
            </p:custDataLst>
          </p:nvPr>
        </p:nvSpPr>
        <p:spPr>
          <a:xfrm>
            <a:off x="10238105" y="4542790"/>
            <a:ext cx="118745" cy="139700"/>
          </a:xfrm>
          <a:custGeom>
            <a:avLst/>
            <a:gdLst>
              <a:gd name="connsiteX0" fmla="*/ 222512 w 477622"/>
              <a:gd name="connsiteY0" fmla="*/ 0 h 559381"/>
              <a:gd name="connsiteX1" fmla="*/ 258512 w 477622"/>
              <a:gd name="connsiteY1" fmla="*/ 0 h 559381"/>
              <a:gd name="connsiteX2" fmla="*/ 258512 w 477622"/>
              <a:gd name="connsiteY2" fmla="*/ 488296 h 559381"/>
              <a:gd name="connsiteX3" fmla="*/ 452168 w 477622"/>
              <a:gd name="connsiteY3" fmla="*/ 294641 h 559381"/>
              <a:gd name="connsiteX4" fmla="*/ 477622 w 477622"/>
              <a:gd name="connsiteY4" fmla="*/ 320096 h 559381"/>
              <a:gd name="connsiteX5" fmla="*/ 264266 w 477622"/>
              <a:gd name="connsiteY5" fmla="*/ 533452 h 559381"/>
              <a:gd name="connsiteX6" fmla="*/ 264740 w 477622"/>
              <a:gd name="connsiteY6" fmla="*/ 533926 h 559381"/>
              <a:gd name="connsiteX7" fmla="*/ 239284 w 477622"/>
              <a:gd name="connsiteY7" fmla="*/ 559381 h 559381"/>
              <a:gd name="connsiteX8" fmla="*/ 238812 w 477622"/>
              <a:gd name="connsiteY8" fmla="*/ 558908 h 559381"/>
              <a:gd name="connsiteX9" fmla="*/ 238338 w 477622"/>
              <a:gd name="connsiteY9" fmla="*/ 559381 h 559381"/>
              <a:gd name="connsiteX10" fmla="*/ 212882 w 477622"/>
              <a:gd name="connsiteY10" fmla="*/ 533926 h 559381"/>
              <a:gd name="connsiteX11" fmla="*/ 213356 w 477622"/>
              <a:gd name="connsiteY11" fmla="*/ 533452 h 559381"/>
              <a:gd name="connsiteX12" fmla="*/ 0 w 477622"/>
              <a:gd name="connsiteY12" fmla="*/ 320096 h 559381"/>
              <a:gd name="connsiteX13" fmla="*/ 25456 w 477622"/>
              <a:gd name="connsiteY13" fmla="*/ 294641 h 559381"/>
              <a:gd name="connsiteX14" fmla="*/ 222512 w 477622"/>
              <a:gd name="connsiteY14" fmla="*/ 491698 h 559381"/>
              <a:gd name="connsiteX15" fmla="*/ 222512 w 477622"/>
              <a:gd name="connsiteY15" fmla="*/ 0 h 559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77622" h="559381">
                <a:moveTo>
                  <a:pt x="222512" y="0"/>
                </a:moveTo>
                <a:lnTo>
                  <a:pt x="258512" y="0"/>
                </a:lnTo>
                <a:lnTo>
                  <a:pt x="258512" y="488296"/>
                </a:lnTo>
                <a:lnTo>
                  <a:pt x="452168" y="294641"/>
                </a:lnTo>
                <a:lnTo>
                  <a:pt x="477622" y="320096"/>
                </a:lnTo>
                <a:lnTo>
                  <a:pt x="264266" y="533452"/>
                </a:lnTo>
                <a:lnTo>
                  <a:pt x="264740" y="533926"/>
                </a:lnTo>
                <a:lnTo>
                  <a:pt x="239284" y="559381"/>
                </a:lnTo>
                <a:lnTo>
                  <a:pt x="238812" y="558908"/>
                </a:lnTo>
                <a:lnTo>
                  <a:pt x="238338" y="559381"/>
                </a:lnTo>
                <a:lnTo>
                  <a:pt x="212882" y="533926"/>
                </a:lnTo>
                <a:lnTo>
                  <a:pt x="213356" y="533452"/>
                </a:lnTo>
                <a:lnTo>
                  <a:pt x="0" y="320096"/>
                </a:lnTo>
                <a:lnTo>
                  <a:pt x="25456" y="294641"/>
                </a:lnTo>
                <a:lnTo>
                  <a:pt x="222512" y="491698"/>
                </a:lnTo>
                <a:lnTo>
                  <a:pt x="222512" y="0"/>
                </a:lnTo>
                <a:close/>
              </a:path>
            </a:pathLst>
          </a:cu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rmAutofit fontScale="25000" lnSpcReduction="20000"/>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MiSans Normal" panose="00000500000000000000" charset="-122"/>
            </a:endParaRPr>
          </a:p>
        </p:txBody>
      </p:sp>
      <p:sp>
        <p:nvSpPr>
          <p:cNvPr id="14" name="任意多边形 13"/>
          <p:cNvSpPr/>
          <p:nvPr>
            <p:custDataLst>
              <p:tags r:id="rId11"/>
            </p:custDataLst>
          </p:nvPr>
        </p:nvSpPr>
        <p:spPr>
          <a:xfrm>
            <a:off x="8945880" y="5997575"/>
            <a:ext cx="3246120" cy="860425"/>
          </a:xfrm>
          <a:custGeom>
            <a:avLst/>
            <a:gdLst/>
            <a:ahLst/>
            <a:cxnLst>
              <a:cxn ang="3">
                <a:pos x="hc" y="t"/>
              </a:cxn>
              <a:cxn ang="cd2">
                <a:pos x="l" y="vc"/>
              </a:cxn>
              <a:cxn ang="cd4">
                <a:pos x="hc" y="b"/>
              </a:cxn>
              <a:cxn ang="0">
                <a:pos x="r" y="vc"/>
              </a:cxn>
            </a:cxnLst>
            <a:rect l="l" t="t" r="r" b="b"/>
            <a:pathLst>
              <a:path w="5112" h="1355">
                <a:moveTo>
                  <a:pt x="301" y="0"/>
                </a:moveTo>
                <a:lnTo>
                  <a:pt x="5112" y="0"/>
                </a:lnTo>
                <a:lnTo>
                  <a:pt x="5112" y="1355"/>
                </a:lnTo>
                <a:lnTo>
                  <a:pt x="0" y="1355"/>
                </a:lnTo>
                <a:lnTo>
                  <a:pt x="0" y="301"/>
                </a:lnTo>
                <a:cubicBezTo>
                  <a:pt x="0" y="135"/>
                  <a:pt x="135" y="0"/>
                  <a:pt x="301"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MiSans Normal" panose="00000500000000000000" charset="-122"/>
            </a:endParaRPr>
          </a:p>
        </p:txBody>
      </p:sp>
      <p:sp>
        <p:nvSpPr>
          <p:cNvPr id="9" name="署名"/>
          <p:cNvSpPr txBox="1">
            <a:spLocks noGrp="1"/>
          </p:cNvSpPr>
          <p:nvPr>
            <p:ph type="body" idx="3" hasCustomPrompt="1"/>
            <p:custDataLst>
              <p:tags r:id="rId12"/>
            </p:custDataLst>
          </p:nvPr>
        </p:nvSpPr>
        <p:spPr>
          <a:xfrm>
            <a:off x="2273300" y="4438650"/>
            <a:ext cx="7589520" cy="661670"/>
          </a:xfrm>
          <a:prstGeom prst="rect">
            <a:avLst/>
          </a:prstGeom>
          <a:noFill/>
        </p:spPr>
        <p:txBody>
          <a:bodyPr wrap="square" lIns="91440" tIns="45720" rIns="91440" bIns="45720" rtlCol="0" anchor="t">
            <a:normAutofit/>
          </a:bodyPr>
          <a:lstStyle>
            <a:lvl1pPr marL="0" marR="0" lvl="0" algn="r" defTabSz="914400" rtl="0" eaLnBrk="1" fontAlgn="auto" latinLnBrk="0" hangingPunct="1">
              <a:lnSpc>
                <a:spcPct val="100000"/>
              </a:lnSpc>
              <a:buClrTx/>
              <a:buSzTx/>
              <a:buFontTx/>
              <a:buNone/>
              <a:defRPr kumimoji="0" lang="zh-CN" altLang="en-US" sz="2000" b="0" i="0" u="none" strike="noStrike" kern="1200" cap="none" spc="0" normalizeH="0" baseline="0" noProof="1">
                <a:solidFill>
                  <a:schemeClr val="tx1">
                    <a:lumMod val="85000"/>
                    <a:lumOff val="15000"/>
                  </a:schemeClr>
                </a:solidFill>
                <a:latin typeface="MiSans Heavy" panose="00000A00000000000000" charset="-122"/>
                <a:ea typeface="MiSans Heavy" panose="00000A00000000000000" charset="-122"/>
                <a:cs typeface="MiSans Normal" panose="00000500000000000000" charset="-122"/>
                <a:sym typeface="+mn-ea"/>
              </a:defRPr>
            </a:lvl1pPr>
          </a:lstStyle>
          <a:p>
            <a:pPr lvl="0" algn="r">
              <a:buClrTx/>
              <a:buSzTx/>
              <a:buFontTx/>
            </a:pPr>
            <a:r>
              <a:rPr dirty="0">
                <a:sym typeface="+mn-ea"/>
              </a:rPr>
              <a:t>单击编辑文本</a:t>
            </a:r>
          </a:p>
        </p:txBody>
      </p:sp>
      <p:sp>
        <p:nvSpPr>
          <p:cNvPr id="8" name="副标题"/>
          <p:cNvSpPr txBox="1">
            <a:spLocks noGrp="1"/>
          </p:cNvSpPr>
          <p:nvPr>
            <p:ph type="body" idx="2" hasCustomPrompt="1"/>
            <p:custDataLst>
              <p:tags r:id="rId13"/>
            </p:custDataLst>
          </p:nvPr>
        </p:nvSpPr>
        <p:spPr>
          <a:xfrm>
            <a:off x="2273935" y="1953895"/>
            <a:ext cx="8413115" cy="556260"/>
          </a:xfrm>
          <a:prstGeom prst="rect">
            <a:avLst/>
          </a:prstGeom>
          <a:noFill/>
        </p:spPr>
        <p:txBody>
          <a:bodyPr wrap="square" lIns="91440" tIns="45720" rIns="144145" bIns="45720" rtlCol="0" anchor="t">
            <a:normAutofit/>
          </a:bodyPr>
          <a:lstStyle>
            <a:lvl1pPr marL="0" marR="0" lvl="0" algn="r" defTabSz="914400" rtl="0" eaLnBrk="1" fontAlgn="auto" latinLnBrk="0" hangingPunct="1">
              <a:lnSpc>
                <a:spcPct val="100000"/>
              </a:lnSpc>
              <a:buClrTx/>
              <a:buSzTx/>
              <a:buFontTx/>
              <a:buNone/>
              <a:defRPr kumimoji="0" lang="zh-CN" altLang="en-US" sz="2400" b="1" i="0" u="none" strike="noStrike" kern="1200" cap="none" spc="0" normalizeH="0" baseline="0" noProof="1">
                <a:solidFill>
                  <a:schemeClr val="tx1">
                    <a:lumMod val="50000"/>
                    <a:lumOff val="50000"/>
                  </a:schemeClr>
                </a:solidFill>
                <a:latin typeface="微软雅黑" panose="020B0503020204020204" charset="-122"/>
                <a:ea typeface="微软雅黑" panose="020B0503020204020204" charset="-122"/>
                <a:cs typeface="MiSans Normal" panose="00000500000000000000" charset="-122"/>
                <a:sym typeface="+mn-ea"/>
              </a:defRPr>
            </a:lvl1pPr>
          </a:lstStyle>
          <a:p>
            <a:pPr lvl="0" algn="r">
              <a:buClrTx/>
              <a:buSzTx/>
              <a:buFontTx/>
            </a:pPr>
            <a:r>
              <a:rPr>
                <a:sym typeface="+mn-ea"/>
              </a:rPr>
              <a:t>单击此处编辑母版副标题样式</a:t>
            </a:r>
          </a:p>
        </p:txBody>
      </p:sp>
      <p:sp>
        <p:nvSpPr>
          <p:cNvPr id="7" name="标题"/>
          <p:cNvSpPr txBox="1">
            <a:spLocks noGrp="1"/>
          </p:cNvSpPr>
          <p:nvPr>
            <p:ph type="title" idx="1" hasCustomPrompt="1"/>
            <p:custDataLst>
              <p:tags r:id="rId14"/>
            </p:custDataLst>
          </p:nvPr>
        </p:nvSpPr>
        <p:spPr>
          <a:xfrm>
            <a:off x="2273300" y="2510155"/>
            <a:ext cx="8413750" cy="1709420"/>
          </a:xfrm>
          <a:prstGeom prst="rect">
            <a:avLst/>
          </a:prstGeom>
          <a:noFill/>
        </p:spPr>
        <p:txBody>
          <a:bodyPr wrap="square" lIns="91440" tIns="45720" rIns="91440" bIns="45720" rtlCol="0" anchor="t">
            <a:normAutofit/>
          </a:bodyPr>
          <a:lstStyle>
            <a:lvl1pPr marL="0" marR="0" lvl="0" algn="r" defTabSz="914400" rtl="0" eaLnBrk="1" fontAlgn="auto" latinLnBrk="0" hangingPunct="1">
              <a:lnSpc>
                <a:spcPct val="100000"/>
              </a:lnSpc>
              <a:buClrTx/>
              <a:buSzTx/>
              <a:buFontTx/>
              <a:buNone/>
              <a:defRPr kumimoji="0" lang="zh-CN" altLang="en-US" sz="7200" b="1" i="0" u="none" strike="noStrike" kern="1200" cap="none" spc="0" normalizeH="0" baseline="0" noProof="1" dirty="0">
                <a:solidFill>
                  <a:schemeClr val="tx1">
                    <a:lumMod val="85000"/>
                    <a:lumOff val="15000"/>
                  </a:schemeClr>
                </a:solidFill>
                <a:latin typeface="微软雅黑" panose="020B0503020204020204" charset="-122"/>
                <a:ea typeface="微软雅黑" panose="020B0503020204020204" charset="-122"/>
                <a:cs typeface="MiSans Heavy" panose="00000A00000000000000" charset="-122"/>
                <a:sym typeface="+mn-ea"/>
              </a:defRPr>
            </a:lvl1pPr>
          </a:lstStyle>
          <a:p>
            <a:pPr lvl="0" algn="r">
              <a:buClrTx/>
              <a:buSzTx/>
              <a:buFontTx/>
            </a:pPr>
            <a:r>
              <a:rPr>
                <a:sym typeface="+mn-ea"/>
              </a:rPr>
              <a:t>单击此处编辑标题</a:t>
            </a:r>
          </a:p>
        </p:txBody>
      </p:sp>
      <p:sp>
        <p:nvSpPr>
          <p:cNvPr id="4" name="日期占位符 3"/>
          <p:cNvSpPr>
            <a:spLocks noGrp="1"/>
          </p:cNvSpPr>
          <p:nvPr>
            <p:ph type="dt" sz="half" idx="10"/>
            <p:custDataLst>
              <p:tags r:id="rId15"/>
            </p:custDataLst>
          </p:nvPr>
        </p:nvSpPr>
        <p:spPr>
          <a:xfrm>
            <a:off x="612000" y="6314400"/>
            <a:ext cx="2700000" cy="316800"/>
          </a:xfrm>
        </p:spPr>
        <p:txBody>
          <a:bodyPr/>
          <a:lstStyle/>
          <a:p>
            <a:fld id="{760FBDFE-C587-4B4C-A407-44438C67B59E}" type="datetimeFigureOut">
              <a:rPr lang="zh-CN" altLang="en-US" smtClean="0"/>
              <a:t>2023/10/12</a:t>
            </a:fld>
            <a:endParaRPr lang="zh-CN" altLang="en-US"/>
          </a:p>
        </p:txBody>
      </p:sp>
      <p:sp>
        <p:nvSpPr>
          <p:cNvPr id="5" name="页脚占位符 4"/>
          <p:cNvSpPr>
            <a:spLocks noGrp="1"/>
          </p:cNvSpPr>
          <p:nvPr>
            <p:ph type="ftr" sz="quarter" idx="11"/>
            <p:custDataLst>
              <p:tags r:id="rId16"/>
            </p:custDataLst>
          </p:nvPr>
        </p:nvSpPr>
        <p:spPr>
          <a:xfrm>
            <a:off x="4116000" y="6314400"/>
            <a:ext cx="3960000" cy="316800"/>
          </a:xfrm>
        </p:spPr>
        <p:txBody>
          <a:bodyPr/>
          <a:lstStyle/>
          <a:p>
            <a:endParaRPr lang="zh-CN" altLang="en-US" dirty="0"/>
          </a:p>
        </p:txBody>
      </p:sp>
      <p:sp>
        <p:nvSpPr>
          <p:cNvPr id="6" name="灯片编号占位符 5"/>
          <p:cNvSpPr>
            <a:spLocks noGrp="1"/>
          </p:cNvSpPr>
          <p:nvPr>
            <p:ph type="sldNum" sz="quarter" idx="12"/>
            <p:custDataLst>
              <p:tags r:id="rId17"/>
            </p:custDataLst>
          </p:nvPr>
        </p:nvSpPr>
        <p:spPr>
          <a:xfrm>
            <a:off x="8877600" y="6314400"/>
            <a:ext cx="2700000" cy="316800"/>
          </a:xfrm>
        </p:spPr>
        <p:txBody>
          <a:bodyPr/>
          <a:lstStyle/>
          <a:p>
            <a:fld id="{49AE70B2-8BF9-45C0-BB95-33D1B9D3A854}" type="slidenum">
              <a:rPr lang="zh-CN" altLang="en-US" smtClean="0"/>
              <a:t>‹#›</a:t>
            </a:fld>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Only" preserve="1">
  <p:cSld name="标题和副标题">
    <p:spTree>
      <p:nvGrpSpPr>
        <p:cNvPr id="1" name=""/>
        <p:cNvGrpSpPr/>
        <p:nvPr/>
      </p:nvGrpSpPr>
      <p:grpSpPr>
        <a:xfrm>
          <a:off x="0" y="0"/>
          <a:ext cx="0" cy="0"/>
          <a:chOff x="0" y="0"/>
          <a:chExt cx="0" cy="0"/>
        </a:xfrm>
      </p:grpSpPr>
      <p:sp>
        <p:nvSpPr>
          <p:cNvPr id="8" name="任意多边形 7"/>
          <p:cNvSpPr/>
          <p:nvPr>
            <p:custDataLst>
              <p:tags r:id="rId1"/>
            </p:custDataLst>
          </p:nvPr>
        </p:nvSpPr>
        <p:spPr>
          <a:xfrm rot="5400000" flipV="1">
            <a:off x="-300990" y="301625"/>
            <a:ext cx="987425" cy="384810"/>
          </a:xfrm>
          <a:custGeom>
            <a:avLst/>
            <a:gdLst/>
            <a:ahLst/>
            <a:cxnLst>
              <a:cxn ang="3">
                <a:pos x="hc" y="t"/>
              </a:cxn>
              <a:cxn ang="cd2">
                <a:pos x="l" y="vc"/>
              </a:cxn>
              <a:cxn ang="cd4">
                <a:pos x="hc" y="b"/>
              </a:cxn>
              <a:cxn ang="0">
                <a:pos x="r" y="vc"/>
              </a:cxn>
            </a:cxnLst>
            <a:rect l="l" t="t" r="r" b="b"/>
            <a:pathLst>
              <a:path w="2001" h="606">
                <a:moveTo>
                  <a:pt x="0" y="0"/>
                </a:moveTo>
                <a:lnTo>
                  <a:pt x="2001" y="0"/>
                </a:lnTo>
                <a:lnTo>
                  <a:pt x="2001" y="256"/>
                </a:lnTo>
                <a:cubicBezTo>
                  <a:pt x="2001" y="450"/>
                  <a:pt x="1845" y="606"/>
                  <a:pt x="1651" y="606"/>
                </a:cubicBezTo>
                <a:lnTo>
                  <a:pt x="0" y="606"/>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MiSans Normal" panose="00000500000000000000" charset="-122"/>
            </a:endParaRPr>
          </a:p>
        </p:txBody>
      </p:sp>
      <p:sp>
        <p:nvSpPr>
          <p:cNvPr id="7" name="副标题"/>
          <p:cNvSpPr txBox="1">
            <a:spLocks noGrp="1"/>
          </p:cNvSpPr>
          <p:nvPr>
            <p:ph type="body" idx="2" hasCustomPrompt="1"/>
            <p:custDataLst>
              <p:tags r:id="rId2"/>
            </p:custDataLst>
          </p:nvPr>
        </p:nvSpPr>
        <p:spPr>
          <a:xfrm>
            <a:off x="608330" y="1075690"/>
            <a:ext cx="10968990" cy="471805"/>
          </a:xfrm>
          <a:prstGeom prst="rect">
            <a:avLst/>
          </a:prstGeom>
          <a:noFill/>
          <a:ln>
            <a:noFill/>
            <a:prstDash val="sysDash"/>
          </a:ln>
        </p:spPr>
        <p:txBody>
          <a:bodyPr wrap="square" rtlCol="0">
            <a:normAutofit/>
          </a:bodyPr>
          <a:lstStyle>
            <a:lvl1pPr marL="0" marR="0" algn="l" defTabSz="914400" rtl="0" eaLnBrk="1" fontAlgn="auto" latinLnBrk="0" hangingPunct="1">
              <a:lnSpc>
                <a:spcPct val="100000"/>
              </a:lnSpc>
              <a:buClrTx/>
              <a:buSzTx/>
              <a:buFontTx/>
              <a:buNone/>
              <a:defRPr kumimoji="0" lang="zh-CN" altLang="en-US" sz="2000" b="0" i="0" u="none" strike="noStrike" kern="1200" cap="none" spc="300" normalizeH="0" baseline="0" noProof="1" dirty="0">
                <a:solidFill>
                  <a:schemeClr val="tx1">
                    <a:lumMod val="75000"/>
                    <a:lumOff val="25000"/>
                  </a:schemeClr>
                </a:solidFill>
                <a:latin typeface="+mj-ea"/>
                <a:ea typeface="+mj-ea"/>
                <a:cs typeface="MiSans Normal" panose="00000500000000000000" charset="-122"/>
              </a:defRPr>
            </a:lvl1pPr>
          </a:lstStyle>
          <a:p>
            <a:pPr lvl="0" algn="l"/>
            <a:r>
              <a:rPr>
                <a:sym typeface="+mn-ea"/>
              </a:rPr>
              <a:t>单击此处编辑母版副标题样式</a:t>
            </a:r>
          </a:p>
        </p:txBody>
      </p:sp>
      <p:sp>
        <p:nvSpPr>
          <p:cNvPr id="6" name="标题"/>
          <p:cNvSpPr txBox="1">
            <a:spLocks noGrp="1"/>
          </p:cNvSpPr>
          <p:nvPr>
            <p:ph type="title" idx="1"/>
            <p:custDataLst>
              <p:tags r:id="rId3"/>
            </p:custDataLst>
          </p:nvPr>
        </p:nvSpPr>
        <p:spPr>
          <a:xfrm>
            <a:off x="608330" y="397510"/>
            <a:ext cx="10968990" cy="678815"/>
          </a:xfrm>
          <a:prstGeom prst="rect">
            <a:avLst/>
          </a:prstGeom>
          <a:noFill/>
        </p:spPr>
        <p:txBody>
          <a:bodyPr wrap="square" rtlCol="0" anchor="b" anchorCtr="0">
            <a:normAutofit/>
          </a:bodyPr>
          <a:lstStyle>
            <a:lvl1pPr marL="0" marR="0" lvl="0" algn="l" defTabSz="914400" rtl="0" eaLnBrk="1" fontAlgn="auto" latinLnBrk="0" hangingPunct="1">
              <a:lnSpc>
                <a:spcPct val="100000"/>
              </a:lnSpc>
              <a:buClrTx/>
              <a:buSzTx/>
              <a:buFontTx/>
              <a:buNone/>
              <a:defRPr kumimoji="0" lang="zh-CN" altLang="en-US" sz="3200" b="0" i="0" u="none" strike="noStrike" kern="1200" cap="none" spc="300" normalizeH="0" baseline="0" noProof="1" dirty="0">
                <a:ln>
                  <a:noFill/>
                  <a:prstDash val="sysDot"/>
                </a:ln>
                <a:solidFill>
                  <a:schemeClr val="tx1">
                    <a:lumMod val="85000"/>
                    <a:lumOff val="15000"/>
                  </a:schemeClr>
                </a:solidFill>
                <a:latin typeface="+mj-lt"/>
                <a:ea typeface="+mj-lt"/>
                <a:cs typeface="MiSans Normal" panose="00000500000000000000" charset="-122"/>
                <a:sym typeface="+mn-ea"/>
              </a:defRPr>
            </a:lvl1pPr>
          </a:lstStyle>
          <a:p>
            <a:pPr lvl="0" algn="l">
              <a:buClrTx/>
              <a:buSzTx/>
              <a:buFontTx/>
            </a:pPr>
            <a:r>
              <a:rPr>
                <a:sym typeface="+mn-ea"/>
              </a:rPr>
              <a:t>单击此处编辑母版标题样式</a:t>
            </a:r>
          </a:p>
        </p:txBody>
      </p:sp>
      <p:sp>
        <p:nvSpPr>
          <p:cNvPr id="3" name="日期占位符 2"/>
          <p:cNvSpPr>
            <a:spLocks noGrp="1"/>
          </p:cNvSpPr>
          <p:nvPr>
            <p:ph type="dt" sz="half" idx="10"/>
            <p:custDataLst>
              <p:tags r:id="rId4"/>
            </p:custDataLst>
          </p:nvPr>
        </p:nvSpPr>
        <p:spPr>
          <a:xfrm>
            <a:off x="612000" y="6314400"/>
            <a:ext cx="2700000" cy="316800"/>
          </a:xfrm>
        </p:spPr>
        <p:txBody>
          <a:bodyPr/>
          <a:lstStyle/>
          <a:p>
            <a:fld id="{760FBDFE-C587-4B4C-A407-44438C67B59E}" type="datetimeFigureOut">
              <a:rPr lang="zh-CN" altLang="en-US" smtClean="0"/>
              <a:t>2023/10/12</a:t>
            </a:fld>
            <a:endParaRPr lang="zh-CN" altLang="en-US"/>
          </a:p>
        </p:txBody>
      </p:sp>
      <p:sp>
        <p:nvSpPr>
          <p:cNvPr id="4" name="页脚占位符 3"/>
          <p:cNvSpPr>
            <a:spLocks noGrp="1"/>
          </p:cNvSpPr>
          <p:nvPr>
            <p:ph type="ftr" sz="quarter" idx="11"/>
            <p:custDataLst>
              <p:tags r:id="rId5"/>
            </p:custDataLst>
          </p:nvPr>
        </p:nvSpPr>
        <p:spPr>
          <a:xfrm>
            <a:off x="4116000" y="6314400"/>
            <a:ext cx="3960000" cy="316800"/>
          </a:xfrm>
        </p:spPr>
        <p:txBody>
          <a:bodyPr/>
          <a:lstStyle/>
          <a:p>
            <a:endParaRPr lang="zh-CN" altLang="en-US" dirty="0"/>
          </a:p>
        </p:txBody>
      </p:sp>
      <p:sp>
        <p:nvSpPr>
          <p:cNvPr id="5" name="灯片编号占位符 4"/>
          <p:cNvSpPr>
            <a:spLocks noGrp="1"/>
          </p:cNvSpPr>
          <p:nvPr>
            <p:ph type="sldNum" sz="quarter" idx="12"/>
            <p:custDataLst>
              <p:tags r:id="rId6"/>
            </p:custDataLst>
          </p:nvPr>
        </p:nvSpPr>
        <p:spPr>
          <a:xfrm>
            <a:off x="8877600" y="6314400"/>
            <a:ext cx="2700000" cy="316800"/>
          </a:xfrm>
        </p:spPr>
        <p:txBody>
          <a:bodyPr/>
          <a:lstStyle/>
          <a:p>
            <a:fld id="{49AE70B2-8BF9-45C0-BB95-33D1B9D3A854}" type="slidenum">
              <a:rPr lang="zh-CN" altLang="en-US" smtClean="0"/>
              <a:t>‹#›</a:t>
            </a:fld>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obj" preserve="1">
  <p:cSld name="末尾幻灯片">
    <p:spTree>
      <p:nvGrpSpPr>
        <p:cNvPr id="1" name=""/>
        <p:cNvGrpSpPr/>
        <p:nvPr/>
      </p:nvGrpSpPr>
      <p:grpSpPr>
        <a:xfrm>
          <a:off x="0" y="0"/>
          <a:ext cx="0" cy="0"/>
          <a:chOff x="0" y="0"/>
          <a:chExt cx="0" cy="0"/>
        </a:xfrm>
      </p:grpSpPr>
      <p:sp>
        <p:nvSpPr>
          <p:cNvPr id="23" name="任意多边形 22"/>
          <p:cNvSpPr/>
          <p:nvPr>
            <p:custDataLst>
              <p:tags r:id="rId1"/>
            </p:custDataLst>
          </p:nvPr>
        </p:nvSpPr>
        <p:spPr>
          <a:xfrm>
            <a:off x="-14605" y="-14605"/>
            <a:ext cx="6006465" cy="6897370"/>
          </a:xfrm>
          <a:custGeom>
            <a:avLst/>
            <a:gdLst/>
            <a:ahLst/>
            <a:cxnLst>
              <a:cxn ang="3">
                <a:pos x="hc" y="t"/>
              </a:cxn>
              <a:cxn ang="cd2">
                <a:pos x="l" y="vc"/>
              </a:cxn>
              <a:cxn ang="cd4">
                <a:pos x="hc" y="b"/>
              </a:cxn>
              <a:cxn ang="0">
                <a:pos x="r" y="vc"/>
              </a:cxn>
            </a:cxnLst>
            <a:rect l="l" t="t" r="r" b="b"/>
            <a:pathLst>
              <a:path w="9459" h="10862">
                <a:moveTo>
                  <a:pt x="0" y="0"/>
                </a:moveTo>
                <a:lnTo>
                  <a:pt x="7595" y="0"/>
                </a:lnTo>
                <a:lnTo>
                  <a:pt x="7612" y="22"/>
                </a:lnTo>
                <a:cubicBezTo>
                  <a:pt x="8770" y="1514"/>
                  <a:pt x="9459" y="3388"/>
                  <a:pt x="9459" y="5423"/>
                </a:cubicBezTo>
                <a:cubicBezTo>
                  <a:pt x="9459" y="7458"/>
                  <a:pt x="8770" y="9332"/>
                  <a:pt x="7612" y="10824"/>
                </a:cubicBezTo>
                <a:lnTo>
                  <a:pt x="7582" y="10862"/>
                </a:lnTo>
                <a:lnTo>
                  <a:pt x="0" y="10862"/>
                </a:lnTo>
                <a:lnTo>
                  <a:pt x="0" y="0"/>
                </a:lnTo>
                <a:close/>
              </a:path>
            </a:pathLst>
          </a:custGeom>
          <a:solidFill>
            <a:schemeClr val="bg1"/>
          </a:solidFill>
          <a:ln>
            <a:noFill/>
          </a:ln>
          <a:effectLst>
            <a:outerShdw blurRad="495300" dist="38100" dir="2700000" algn="tl"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a:cs typeface="MiSans Normal" panose="00000500000000000000" charset="-122"/>
            </a:endParaRPr>
          </a:p>
        </p:txBody>
      </p:sp>
      <p:sp>
        <p:nvSpPr>
          <p:cNvPr id="24" name="任意多边形 23"/>
          <p:cNvSpPr/>
          <p:nvPr>
            <p:custDataLst>
              <p:tags r:id="rId2"/>
            </p:custDataLst>
          </p:nvPr>
        </p:nvSpPr>
        <p:spPr>
          <a:xfrm rot="16200000">
            <a:off x="-1402080" y="1361440"/>
            <a:ext cx="6894830" cy="4119881"/>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10858" h="6488">
                <a:moveTo>
                  <a:pt x="0" y="0"/>
                </a:moveTo>
                <a:lnTo>
                  <a:pt x="10858" y="0"/>
                </a:lnTo>
                <a:lnTo>
                  <a:pt x="10858" y="2789"/>
                </a:lnTo>
                <a:lnTo>
                  <a:pt x="10834" y="2850"/>
                </a:lnTo>
                <a:cubicBezTo>
                  <a:pt x="9962" y="4984"/>
                  <a:pt x="7865" y="6488"/>
                  <a:pt x="5417" y="6488"/>
                </a:cubicBezTo>
                <a:cubicBezTo>
                  <a:pt x="2982" y="6488"/>
                  <a:pt x="895" y="5001"/>
                  <a:pt x="15" y="2885"/>
                </a:cubicBezTo>
                <a:lnTo>
                  <a:pt x="0" y="2849"/>
                </a:lnTo>
                <a:lnTo>
                  <a:pt x="0" y="0"/>
                </a:lnTo>
                <a:close/>
              </a:path>
            </a:pathLst>
          </a:custGeom>
          <a:solidFill>
            <a:schemeClr val="lt1"/>
          </a:solidFill>
          <a:ln>
            <a:noFill/>
          </a:ln>
          <a:effectLst>
            <a:outerShdw blurRad="495300" dist="152400" dir="2700000" algn="tl" rotWithShape="0">
              <a:schemeClr val="accent1">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a:solidFill>
                <a:schemeClr val="lt1"/>
              </a:solidFill>
              <a:cs typeface="MiSans Normal" panose="00000500000000000000" charset="-122"/>
            </a:endParaRPr>
          </a:p>
        </p:txBody>
      </p:sp>
      <p:sp>
        <p:nvSpPr>
          <p:cNvPr id="26" name="任意多边形 25"/>
          <p:cNvSpPr/>
          <p:nvPr>
            <p:custDataLst>
              <p:tags r:id="rId3"/>
            </p:custDataLst>
          </p:nvPr>
        </p:nvSpPr>
        <p:spPr>
          <a:xfrm rot="16200000">
            <a:off x="-1342039" y="2313346"/>
            <a:ext cx="4864351" cy="2231073"/>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7660" h="3514">
                <a:moveTo>
                  <a:pt x="0" y="0"/>
                </a:moveTo>
                <a:lnTo>
                  <a:pt x="7660" y="0"/>
                </a:lnTo>
                <a:lnTo>
                  <a:pt x="7659" y="14"/>
                </a:lnTo>
                <a:cubicBezTo>
                  <a:pt x="7485" y="1975"/>
                  <a:pt x="5837" y="3514"/>
                  <a:pt x="3830" y="3514"/>
                </a:cubicBezTo>
                <a:cubicBezTo>
                  <a:pt x="1822" y="3514"/>
                  <a:pt x="173" y="1974"/>
                  <a:pt x="1" y="10"/>
                </a:cubicBezTo>
                <a:lnTo>
                  <a:pt x="0" y="0"/>
                </a:lnTo>
                <a:close/>
              </a:path>
            </a:pathLst>
          </a:custGeom>
          <a:solidFill>
            <a:schemeClr val="lt1"/>
          </a:solidFill>
          <a:ln>
            <a:noFill/>
          </a:ln>
          <a:effectLst>
            <a:outerShdw blurRad="495300" dist="38100" dir="2700000" algn="tl" rotWithShape="0">
              <a:schemeClr val="accent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a:solidFill>
                <a:schemeClr val="lt1"/>
              </a:solidFill>
              <a:cs typeface="MiSans Normal" panose="00000500000000000000" charset="-122"/>
            </a:endParaRPr>
          </a:p>
        </p:txBody>
      </p:sp>
      <p:sp>
        <p:nvSpPr>
          <p:cNvPr id="30" name="圆角矩形 29"/>
          <p:cNvSpPr/>
          <p:nvPr>
            <p:custDataLst>
              <p:tags r:id="rId4"/>
            </p:custDataLst>
          </p:nvPr>
        </p:nvSpPr>
        <p:spPr>
          <a:xfrm rot="10800000">
            <a:off x="5155565" y="3089275"/>
            <a:ext cx="5383530" cy="11112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zh-CN" altLang="en-US">
              <a:cs typeface="MiSans Normal" panose="00000500000000000000" charset="-122"/>
            </a:endParaRPr>
          </a:p>
        </p:txBody>
      </p:sp>
      <p:cxnSp>
        <p:nvCxnSpPr>
          <p:cNvPr id="32" name="直接连接符 31"/>
          <p:cNvCxnSpPr/>
          <p:nvPr>
            <p:custDataLst>
              <p:tags r:id="rId5"/>
            </p:custDataLst>
          </p:nvPr>
        </p:nvCxnSpPr>
        <p:spPr>
          <a:xfrm>
            <a:off x="11197590" y="2981325"/>
            <a:ext cx="215900" cy="0"/>
          </a:xfrm>
          <a:prstGeom prst="line">
            <a:avLst/>
          </a:prstGeom>
          <a:ln w="95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custDataLst>
              <p:tags r:id="rId6"/>
            </p:custDataLst>
          </p:nvPr>
        </p:nvCxnSpPr>
        <p:spPr>
          <a:xfrm>
            <a:off x="11305540" y="1912620"/>
            <a:ext cx="0" cy="594995"/>
          </a:xfrm>
          <a:prstGeom prst="line">
            <a:avLst/>
          </a:prstGeom>
          <a:ln w="95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custDataLst>
              <p:tags r:id="rId7"/>
            </p:custDataLst>
          </p:nvPr>
        </p:nvCxnSpPr>
        <p:spPr>
          <a:xfrm>
            <a:off x="11305540" y="3455035"/>
            <a:ext cx="0" cy="636905"/>
          </a:xfrm>
          <a:prstGeom prst="line">
            <a:avLst/>
          </a:prstGeom>
          <a:ln w="95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7" name="椭圆 36"/>
          <p:cNvSpPr/>
          <p:nvPr>
            <p:custDataLst>
              <p:tags r:id="rId8"/>
            </p:custDataLst>
          </p:nvPr>
        </p:nvSpPr>
        <p:spPr>
          <a:xfrm>
            <a:off x="10016490" y="3576955"/>
            <a:ext cx="538480" cy="538480"/>
          </a:xfrm>
          <a:prstGeom prst="ellipse">
            <a:avLst/>
          </a:prstGeom>
          <a:solidFill>
            <a:schemeClr val="accent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zh-CN" altLang="en-US">
              <a:cs typeface="MiSans Normal" panose="00000500000000000000" charset="-122"/>
            </a:endParaRPr>
          </a:p>
        </p:txBody>
      </p:sp>
      <p:sp>
        <p:nvSpPr>
          <p:cNvPr id="38" name="椭圆 37"/>
          <p:cNvSpPr/>
          <p:nvPr>
            <p:custDataLst>
              <p:tags r:id="rId9"/>
            </p:custDataLst>
          </p:nvPr>
        </p:nvSpPr>
        <p:spPr>
          <a:xfrm>
            <a:off x="10123170" y="3683635"/>
            <a:ext cx="325120" cy="32512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60000" lnSpcReduction="20000"/>
          </a:bodyPr>
          <a:lstStyle/>
          <a:p>
            <a:pPr algn="ctr"/>
            <a:endParaRPr lang="zh-CN" altLang="en-US">
              <a:cs typeface="MiSans Normal" panose="00000500000000000000" charset="-122"/>
            </a:endParaRPr>
          </a:p>
        </p:txBody>
      </p:sp>
      <p:sp>
        <p:nvSpPr>
          <p:cNvPr id="39" name="向下箭头"/>
          <p:cNvSpPr/>
          <p:nvPr>
            <p:custDataLst>
              <p:tags r:id="rId10"/>
            </p:custDataLst>
          </p:nvPr>
        </p:nvSpPr>
        <p:spPr>
          <a:xfrm>
            <a:off x="10227310" y="3776345"/>
            <a:ext cx="118745" cy="139700"/>
          </a:xfrm>
          <a:custGeom>
            <a:avLst/>
            <a:gdLst>
              <a:gd name="connsiteX0" fmla="*/ 222512 w 477622"/>
              <a:gd name="connsiteY0" fmla="*/ 0 h 559381"/>
              <a:gd name="connsiteX1" fmla="*/ 258512 w 477622"/>
              <a:gd name="connsiteY1" fmla="*/ 0 h 559381"/>
              <a:gd name="connsiteX2" fmla="*/ 258512 w 477622"/>
              <a:gd name="connsiteY2" fmla="*/ 488296 h 559381"/>
              <a:gd name="connsiteX3" fmla="*/ 452168 w 477622"/>
              <a:gd name="connsiteY3" fmla="*/ 294641 h 559381"/>
              <a:gd name="connsiteX4" fmla="*/ 477622 w 477622"/>
              <a:gd name="connsiteY4" fmla="*/ 320096 h 559381"/>
              <a:gd name="connsiteX5" fmla="*/ 264266 w 477622"/>
              <a:gd name="connsiteY5" fmla="*/ 533452 h 559381"/>
              <a:gd name="connsiteX6" fmla="*/ 264740 w 477622"/>
              <a:gd name="connsiteY6" fmla="*/ 533926 h 559381"/>
              <a:gd name="connsiteX7" fmla="*/ 239284 w 477622"/>
              <a:gd name="connsiteY7" fmla="*/ 559381 h 559381"/>
              <a:gd name="connsiteX8" fmla="*/ 238812 w 477622"/>
              <a:gd name="connsiteY8" fmla="*/ 558908 h 559381"/>
              <a:gd name="connsiteX9" fmla="*/ 238338 w 477622"/>
              <a:gd name="connsiteY9" fmla="*/ 559381 h 559381"/>
              <a:gd name="connsiteX10" fmla="*/ 212882 w 477622"/>
              <a:gd name="connsiteY10" fmla="*/ 533926 h 559381"/>
              <a:gd name="connsiteX11" fmla="*/ 213356 w 477622"/>
              <a:gd name="connsiteY11" fmla="*/ 533452 h 559381"/>
              <a:gd name="connsiteX12" fmla="*/ 0 w 477622"/>
              <a:gd name="connsiteY12" fmla="*/ 320096 h 559381"/>
              <a:gd name="connsiteX13" fmla="*/ 25456 w 477622"/>
              <a:gd name="connsiteY13" fmla="*/ 294641 h 559381"/>
              <a:gd name="connsiteX14" fmla="*/ 222512 w 477622"/>
              <a:gd name="connsiteY14" fmla="*/ 491698 h 559381"/>
              <a:gd name="connsiteX15" fmla="*/ 222512 w 477622"/>
              <a:gd name="connsiteY15" fmla="*/ 0 h 559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77622" h="559381">
                <a:moveTo>
                  <a:pt x="222512" y="0"/>
                </a:moveTo>
                <a:lnTo>
                  <a:pt x="258512" y="0"/>
                </a:lnTo>
                <a:lnTo>
                  <a:pt x="258512" y="488296"/>
                </a:lnTo>
                <a:lnTo>
                  <a:pt x="452168" y="294641"/>
                </a:lnTo>
                <a:lnTo>
                  <a:pt x="477622" y="320096"/>
                </a:lnTo>
                <a:lnTo>
                  <a:pt x="264266" y="533452"/>
                </a:lnTo>
                <a:lnTo>
                  <a:pt x="264740" y="533926"/>
                </a:lnTo>
                <a:lnTo>
                  <a:pt x="239284" y="559381"/>
                </a:lnTo>
                <a:lnTo>
                  <a:pt x="238812" y="558908"/>
                </a:lnTo>
                <a:lnTo>
                  <a:pt x="238338" y="559381"/>
                </a:lnTo>
                <a:lnTo>
                  <a:pt x="212882" y="533926"/>
                </a:lnTo>
                <a:lnTo>
                  <a:pt x="213356" y="533452"/>
                </a:lnTo>
                <a:lnTo>
                  <a:pt x="0" y="320096"/>
                </a:lnTo>
                <a:lnTo>
                  <a:pt x="25456" y="294641"/>
                </a:lnTo>
                <a:lnTo>
                  <a:pt x="222512" y="491698"/>
                </a:lnTo>
                <a:lnTo>
                  <a:pt x="222512" y="0"/>
                </a:lnTo>
                <a:close/>
              </a:path>
            </a:pathLst>
          </a:cu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rmAutofit fontScale="25000" lnSpcReduction="20000"/>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MiSans Normal" panose="00000500000000000000" charset="-122"/>
            </a:endParaRPr>
          </a:p>
        </p:txBody>
      </p:sp>
      <p:sp>
        <p:nvSpPr>
          <p:cNvPr id="44" name="任意多边形 43"/>
          <p:cNvSpPr/>
          <p:nvPr>
            <p:custDataLst>
              <p:tags r:id="rId11"/>
            </p:custDataLst>
          </p:nvPr>
        </p:nvSpPr>
        <p:spPr>
          <a:xfrm>
            <a:off x="8945880" y="5997575"/>
            <a:ext cx="3246120" cy="860425"/>
          </a:xfrm>
          <a:custGeom>
            <a:avLst/>
            <a:gdLst/>
            <a:ahLst/>
            <a:cxnLst>
              <a:cxn ang="3">
                <a:pos x="hc" y="t"/>
              </a:cxn>
              <a:cxn ang="cd2">
                <a:pos x="l" y="vc"/>
              </a:cxn>
              <a:cxn ang="cd4">
                <a:pos x="hc" y="b"/>
              </a:cxn>
              <a:cxn ang="0">
                <a:pos x="r" y="vc"/>
              </a:cxn>
            </a:cxnLst>
            <a:rect l="l" t="t" r="r" b="b"/>
            <a:pathLst>
              <a:path w="5112" h="1355">
                <a:moveTo>
                  <a:pt x="301" y="0"/>
                </a:moveTo>
                <a:lnTo>
                  <a:pt x="5112" y="0"/>
                </a:lnTo>
                <a:lnTo>
                  <a:pt x="5112" y="1355"/>
                </a:lnTo>
                <a:lnTo>
                  <a:pt x="0" y="1355"/>
                </a:lnTo>
                <a:lnTo>
                  <a:pt x="0" y="301"/>
                </a:lnTo>
                <a:cubicBezTo>
                  <a:pt x="0" y="135"/>
                  <a:pt x="135" y="0"/>
                  <a:pt x="301"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MiSans Normal" panose="00000500000000000000" charset="-122"/>
            </a:endParaRPr>
          </a:p>
        </p:txBody>
      </p:sp>
      <p:sp>
        <p:nvSpPr>
          <p:cNvPr id="8" name="署名"/>
          <p:cNvSpPr txBox="1">
            <a:spLocks noGrp="1"/>
          </p:cNvSpPr>
          <p:nvPr>
            <p:ph type="body" idx="2" hasCustomPrompt="1"/>
            <p:custDataLst>
              <p:tags r:id="rId12"/>
            </p:custDataLst>
          </p:nvPr>
        </p:nvSpPr>
        <p:spPr>
          <a:xfrm>
            <a:off x="7466330" y="3648075"/>
            <a:ext cx="2365375" cy="667385"/>
          </a:xfrm>
          <a:prstGeom prst="rect">
            <a:avLst/>
          </a:prstGeom>
          <a:noFill/>
        </p:spPr>
        <p:txBody>
          <a:bodyPr wrap="square" lIns="91440" tIns="45720" rIns="91440" bIns="45720" rtlCol="0" anchor="t">
            <a:normAutofit/>
          </a:bodyPr>
          <a:lstStyle>
            <a:lvl1pPr marL="0" marR="0" lvl="0" algn="r" defTabSz="914400" rtl="0" eaLnBrk="1" fontAlgn="auto" latinLnBrk="0" hangingPunct="1">
              <a:lnSpc>
                <a:spcPct val="100000"/>
              </a:lnSpc>
              <a:buClrTx/>
              <a:buSzTx/>
              <a:buFontTx/>
              <a:buNone/>
              <a:defRPr kumimoji="0" lang="zh-CN" altLang="en-US" sz="2000" b="0" i="0" u="none" strike="noStrike" kern="1200" cap="none" spc="0" normalizeH="0" baseline="0" noProof="1">
                <a:solidFill>
                  <a:schemeClr val="tx1">
                    <a:lumMod val="85000"/>
                    <a:lumOff val="15000"/>
                  </a:schemeClr>
                </a:solidFill>
                <a:latin typeface="MiSans Heavy" panose="00000A00000000000000" charset="-122"/>
                <a:ea typeface="MiSans Heavy" panose="00000A00000000000000" charset="-122"/>
                <a:cs typeface="MiSans Normal" panose="00000500000000000000" charset="-122"/>
                <a:sym typeface="+mn-ea"/>
              </a:defRPr>
            </a:lvl1pPr>
          </a:lstStyle>
          <a:p>
            <a:pPr lvl="0" algn="r">
              <a:buClrTx/>
              <a:buSzTx/>
              <a:buFontTx/>
            </a:pPr>
            <a:r>
              <a:rPr>
                <a:sym typeface="+mn-ea"/>
              </a:rPr>
              <a:t>单击此处编辑文本</a:t>
            </a:r>
          </a:p>
        </p:txBody>
      </p:sp>
      <p:sp>
        <p:nvSpPr>
          <p:cNvPr id="7" name="标题"/>
          <p:cNvSpPr txBox="1">
            <a:spLocks noGrp="1"/>
          </p:cNvSpPr>
          <p:nvPr>
            <p:ph type="title" idx="1" hasCustomPrompt="1"/>
            <p:custDataLst>
              <p:tags r:id="rId13"/>
            </p:custDataLst>
          </p:nvPr>
        </p:nvSpPr>
        <p:spPr>
          <a:xfrm>
            <a:off x="2418715" y="1275715"/>
            <a:ext cx="8250555" cy="1705610"/>
          </a:xfrm>
          <a:prstGeom prst="rect">
            <a:avLst/>
          </a:prstGeom>
          <a:noFill/>
        </p:spPr>
        <p:txBody>
          <a:bodyPr wrap="square" lIns="91440" tIns="45720" rIns="91440" bIns="45720" rtlCol="0" anchor="b" anchorCtr="0">
            <a:normAutofit/>
          </a:bodyPr>
          <a:lstStyle>
            <a:lvl1pPr marL="0" marR="0" lvl="0" algn="r" defTabSz="914400" rtl="0" eaLnBrk="1" fontAlgn="auto" latinLnBrk="0" hangingPunct="1">
              <a:lnSpc>
                <a:spcPct val="100000"/>
              </a:lnSpc>
              <a:buClrTx/>
              <a:buSzTx/>
              <a:buFontTx/>
              <a:buNone/>
              <a:defRPr kumimoji="0" lang="en-US" altLang="zh-CN" sz="7200" b="0" i="0" u="none" strike="noStrike" kern="1200" cap="none" spc="0" normalizeH="0" baseline="0" noProof="1">
                <a:solidFill>
                  <a:schemeClr val="tx1">
                    <a:lumMod val="85000"/>
                    <a:lumOff val="15000"/>
                  </a:schemeClr>
                </a:solidFill>
                <a:latin typeface="+mj-ea"/>
                <a:ea typeface="+mj-ea"/>
                <a:cs typeface="MiSans Heavy" panose="00000A00000000000000" charset="-122"/>
                <a:sym typeface="+mn-ea"/>
              </a:defRPr>
            </a:lvl1pPr>
          </a:lstStyle>
          <a:p>
            <a:pPr lvl="0" algn="r">
              <a:buClrTx/>
              <a:buSzTx/>
              <a:buFontTx/>
            </a:pPr>
            <a:r>
              <a:rPr>
                <a:sym typeface="+mn-ea"/>
              </a:rPr>
              <a:t>单击此处编辑标题</a:t>
            </a:r>
          </a:p>
        </p:txBody>
      </p:sp>
      <p:sp>
        <p:nvSpPr>
          <p:cNvPr id="4" name="日期占位符 3"/>
          <p:cNvSpPr>
            <a:spLocks noGrp="1"/>
          </p:cNvSpPr>
          <p:nvPr>
            <p:ph type="dt" sz="half" idx="10"/>
            <p:custDataLst>
              <p:tags r:id="rId14"/>
            </p:custDataLst>
          </p:nvPr>
        </p:nvSpPr>
        <p:spPr>
          <a:xfrm>
            <a:off x="612000" y="6314400"/>
            <a:ext cx="2700000" cy="316800"/>
          </a:xfrm>
        </p:spPr>
        <p:txBody>
          <a:bodyPr/>
          <a:lstStyle/>
          <a:p>
            <a:fld id="{760FBDFE-C587-4B4C-A407-44438C67B59E}" type="datetimeFigureOut">
              <a:rPr lang="zh-CN" altLang="en-US" smtClean="0"/>
              <a:t>2023/10/12</a:t>
            </a:fld>
            <a:endParaRPr lang="zh-CN" altLang="en-US"/>
          </a:p>
        </p:txBody>
      </p:sp>
      <p:sp>
        <p:nvSpPr>
          <p:cNvPr id="5" name="页脚占位符 4"/>
          <p:cNvSpPr>
            <a:spLocks noGrp="1"/>
          </p:cNvSpPr>
          <p:nvPr>
            <p:ph type="ftr" sz="quarter" idx="11"/>
            <p:custDataLst>
              <p:tags r:id="rId15"/>
            </p:custDataLst>
          </p:nvPr>
        </p:nvSpPr>
        <p:spPr>
          <a:xfrm>
            <a:off x="4116000" y="6314400"/>
            <a:ext cx="3960000" cy="316800"/>
          </a:xfrm>
        </p:spPr>
        <p:txBody>
          <a:bodyPr/>
          <a:lstStyle/>
          <a:p>
            <a:endParaRPr lang="zh-CN" altLang="en-US" dirty="0"/>
          </a:p>
        </p:txBody>
      </p:sp>
      <p:sp>
        <p:nvSpPr>
          <p:cNvPr id="6" name="灯片编号占位符 5"/>
          <p:cNvSpPr>
            <a:spLocks noGrp="1"/>
          </p:cNvSpPr>
          <p:nvPr>
            <p:ph type="sldNum" sz="quarter" idx="12"/>
            <p:custDataLst>
              <p:tags r:id="rId16"/>
            </p:custDataLst>
          </p:nvPr>
        </p:nvSpPr>
        <p:spPr>
          <a:xfrm>
            <a:off x="8877600" y="6314400"/>
            <a:ext cx="2700000" cy="316800"/>
          </a:xfrm>
        </p:spPr>
        <p:txBody>
          <a:bodyPr/>
          <a:lstStyle/>
          <a:p>
            <a:fld id="{49AE70B2-8BF9-45C0-BB95-33D1B9D3A854}" type="slidenum">
              <a:rPr lang="zh-CN" altLang="en-US" smtClean="0"/>
              <a:t>‹#›</a:t>
            </a:fld>
            <a:endParaRPr lang="zh-CN"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8" name="正文"/>
          <p:cNvSpPr txBox="1">
            <a:spLocks noGrp="1"/>
          </p:cNvSpPr>
          <p:nvPr>
            <p:ph idx="3"/>
            <p:custDataLst>
              <p:tags r:id="rId1"/>
            </p:custDataLst>
          </p:nvPr>
        </p:nvSpPr>
        <p:spPr>
          <a:xfrm>
            <a:off x="608400" y="1490400"/>
            <a:ext cx="10969200" cy="4759200"/>
          </a:xfrm>
          <a:prstGeom prst="rect">
            <a:avLst/>
          </a:prstGeom>
          <a:ln>
            <a:noFill/>
            <a:prstDash val="sysDash"/>
          </a:ln>
        </p:spPr>
        <p:txBody>
          <a:bodyPr vert="horz" lIns="90000" tIns="46800" rIns="90000" bIns="46800" rtlCol="0">
            <a:normAutofit/>
          </a:bodyPr>
          <a:lstStyle>
            <a:defPPr>
              <a:defRPr lang="zh-CN"/>
            </a:defPPr>
            <a:lvl1pPr marL="228600" marR="0" lvl="0" indent="-228600" algn="l" defTabSz="914400" rtl="0" eaLnBrk="1" fontAlgn="auto" latinLnBrk="0" hangingPunct="1">
              <a:lnSpc>
                <a:spcPct val="130000"/>
              </a:lnSpc>
              <a:spcBef>
                <a:spcPts val="1200"/>
              </a:spcBef>
              <a:spcAft>
                <a:spcPts val="0"/>
              </a:spcAft>
              <a:buClrTx/>
              <a:buSzTx/>
              <a:buFont typeface="Arial" panose="020B0604020202020204" pitchFamily="34" charset="0"/>
              <a:buChar char="●"/>
              <a:defRPr kumimoji="0" lang="zh-CN" altLang="en-US" sz="1800" b="1" i="0" u="none" strike="noStrike" kern="1200" cap="none" spc="150" normalizeH="0" baseline="0" noProof="1" dirty="0">
                <a:ln>
                  <a:noFill/>
                  <a:prstDash val="sysDot"/>
                </a:ln>
                <a:solidFill>
                  <a:schemeClr val="tx1">
                    <a:lumMod val="75000"/>
                    <a:lumOff val="25000"/>
                  </a:schemeClr>
                </a:solidFill>
                <a:uFillTx/>
                <a:latin typeface="微软雅黑" panose="020B0503020204020204" charset="-122"/>
                <a:ea typeface="微软雅黑" panose="020B0503020204020204" charset="-122"/>
                <a:cs typeface="MiSans Normal" panose="00000500000000000000" charset="-122"/>
                <a:sym typeface="+mn-ea"/>
              </a:defRPr>
            </a:lvl1pPr>
            <a:lvl2pPr marL="449580" marR="0" lvl="1" indent="-231775" fontAlgn="auto">
              <a:lnSpc>
                <a:spcPct val="120000"/>
              </a:lnSpc>
              <a:spcBef>
                <a:spcPts val="0"/>
              </a:spcBef>
              <a:spcAft>
                <a:spcPts val="600"/>
              </a:spcAft>
              <a:buFont typeface="Arial" panose="020B0604020202020204" pitchFamily="34" charset="0"/>
              <a:buChar char="●"/>
              <a:tabLst>
                <a:tab pos="1609725" algn="l"/>
              </a:tabLst>
              <a:defRPr kumimoji="0" sz="1600" b="1" i="0" u="none" strike="noStrike" cap="none" spc="150" normalizeH="0" baseline="0">
                <a:ln>
                  <a:noFill/>
                  <a:prstDash val="sysDot"/>
                </a:ln>
                <a:solidFill>
                  <a:schemeClr val="tx1">
                    <a:lumMod val="50000"/>
                    <a:lumOff val="50000"/>
                  </a:schemeClr>
                </a:solidFill>
                <a:uFillTx/>
                <a:latin typeface="微软雅黑" panose="020B0503020204020204" charset="-122"/>
                <a:ea typeface="微软雅黑" panose="020B0503020204020204" charset="-122"/>
              </a:defRPr>
            </a:lvl2pPr>
            <a:lvl3pPr marL="719455" marR="0" lvl="2" indent="-276225" fontAlgn="auto">
              <a:lnSpc>
                <a:spcPct val="120000"/>
              </a:lnSpc>
              <a:spcBef>
                <a:spcPts val="0"/>
              </a:spcBef>
              <a:spcAft>
                <a:spcPts val="600"/>
              </a:spcAft>
              <a:buFont typeface="Arial" panose="020B0604020202020204" pitchFamily="34" charset="0"/>
              <a:buChar char="●"/>
              <a:defRPr kumimoji="0" sz="1600" b="1" i="0" u="none" strike="noStrike" cap="none" spc="150" normalizeH="0" baseline="0">
                <a:ln>
                  <a:noFill/>
                  <a:prstDash val="sysDot"/>
                </a:ln>
                <a:solidFill>
                  <a:schemeClr val="tx1">
                    <a:lumMod val="50000"/>
                    <a:lumOff val="50000"/>
                  </a:schemeClr>
                </a:solidFill>
                <a:uFillTx/>
                <a:latin typeface="微软雅黑" panose="020B0503020204020204" charset="-122"/>
                <a:ea typeface="微软雅黑" panose="020B0503020204020204" charset="-122"/>
              </a:defRPr>
            </a:lvl3pPr>
            <a:lvl4pPr marL="987425" marR="0" lvl="3" indent="-262255" fontAlgn="auto">
              <a:lnSpc>
                <a:spcPct val="120000"/>
              </a:lnSpc>
              <a:spcBef>
                <a:spcPts val="0"/>
              </a:spcBef>
              <a:spcAft>
                <a:spcPts val="300"/>
              </a:spcAft>
              <a:buFont typeface="Wingdings" panose="05000000000000000000" charset="0"/>
              <a:buChar char=""/>
              <a:tabLst>
                <a:tab pos="899795" algn="l"/>
              </a:tabLst>
              <a:defRPr kumimoji="0" sz="1400" b="1" i="0" u="none" strike="noStrike" cap="none" spc="150" normalizeH="0" baseline="0">
                <a:ln>
                  <a:noFill/>
                  <a:prstDash val="sysDot"/>
                </a:ln>
                <a:solidFill>
                  <a:schemeClr val="tx1">
                    <a:lumMod val="50000"/>
                    <a:lumOff val="50000"/>
                  </a:schemeClr>
                </a:solidFill>
                <a:uFillTx/>
                <a:latin typeface="微软雅黑" panose="020B0503020204020204" charset="-122"/>
                <a:ea typeface="微软雅黑" panose="020B0503020204020204" charset="-122"/>
              </a:defRPr>
            </a:lvl4pPr>
            <a:lvl5pPr marL="1256030" marR="0" lvl="4" indent="-262255" fontAlgn="auto">
              <a:lnSpc>
                <a:spcPct val="120000"/>
              </a:lnSpc>
              <a:spcBef>
                <a:spcPts val="0"/>
              </a:spcBef>
              <a:spcAft>
                <a:spcPts val="300"/>
              </a:spcAft>
              <a:buFont typeface="Arial" panose="020B0604020202020204" pitchFamily="34" charset="0"/>
              <a:buChar char="•"/>
              <a:defRPr kumimoji="0" sz="1400" b="1" i="0" u="none" strike="noStrike" cap="none" spc="150" normalizeH="0" baseline="0">
                <a:ln>
                  <a:noFill/>
                  <a:prstDash val="sysDot"/>
                </a:ln>
                <a:solidFill>
                  <a:schemeClr val="tx1">
                    <a:lumMod val="50000"/>
                    <a:lumOff val="50000"/>
                  </a:schemeClr>
                </a:solidFill>
                <a:uFillTx/>
                <a:latin typeface="微软雅黑" panose="020B0503020204020204" charset="-122"/>
                <a:ea typeface="微软雅黑" panose="020B0503020204020204" charset="-122"/>
              </a:defRPr>
            </a:lvl5pPr>
            <a:lvl6pPr indent="0">
              <a:lnSpc>
                <a:spcPct val="90000"/>
              </a:lnSpc>
              <a:spcBef>
                <a:spcPts val="500"/>
              </a:spcBef>
              <a:buFont typeface="Arial" panose="020B0604020202020204" pitchFamily="34" charset="0"/>
              <a:buNone/>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spcBef>
                <a:spcPts val="1200"/>
              </a:spcBef>
              <a:spcAft>
                <a:spcPts val="0"/>
              </a:spcAft>
            </a:pPr>
            <a:r>
              <a:rPr>
                <a:sym typeface="+mn-ea"/>
              </a:rPr>
              <a:t>单击此处编辑母版文本样式</a:t>
            </a:r>
          </a:p>
          <a:p>
            <a:pPr lvl="1">
              <a:spcBef>
                <a:spcPts val="1200"/>
              </a:spcBef>
              <a:spcAft>
                <a:spcPts val="0"/>
              </a:spcAft>
            </a:pPr>
            <a:r>
              <a:rPr>
                <a:sym typeface="+mn-ea"/>
              </a:rPr>
              <a:t>第二级</a:t>
            </a:r>
          </a:p>
          <a:p>
            <a:pPr lvl="2">
              <a:spcBef>
                <a:spcPts val="1200"/>
              </a:spcBef>
              <a:spcAft>
                <a:spcPts val="0"/>
              </a:spcAft>
            </a:pPr>
            <a:r>
              <a:rPr>
                <a:sym typeface="+mn-ea"/>
              </a:rPr>
              <a:t>第三级</a:t>
            </a:r>
          </a:p>
          <a:p>
            <a:pPr lvl="3">
              <a:spcBef>
                <a:spcPts val="1200"/>
              </a:spcBef>
              <a:spcAft>
                <a:spcPts val="0"/>
              </a:spcAft>
            </a:pPr>
            <a:r>
              <a:rPr>
                <a:sym typeface="+mn-ea"/>
              </a:rPr>
              <a:t>第四级</a:t>
            </a:r>
          </a:p>
          <a:p>
            <a:pPr lvl="4">
              <a:spcBef>
                <a:spcPts val="1200"/>
              </a:spcBef>
              <a:spcAft>
                <a:spcPts val="0"/>
              </a:spcAft>
            </a:pPr>
            <a:r>
              <a:rPr>
                <a:sym typeface="+mn-ea"/>
              </a:rPr>
              <a:t>第五级</a:t>
            </a:r>
          </a:p>
        </p:txBody>
      </p:sp>
      <p:sp>
        <p:nvSpPr>
          <p:cNvPr id="14" name="任意多边形 13"/>
          <p:cNvSpPr/>
          <p:nvPr>
            <p:custDataLst>
              <p:tags r:id="rId2"/>
            </p:custDataLst>
          </p:nvPr>
        </p:nvSpPr>
        <p:spPr>
          <a:xfrm rot="5400000" flipV="1">
            <a:off x="-300990" y="301625"/>
            <a:ext cx="987425" cy="384810"/>
          </a:xfrm>
          <a:custGeom>
            <a:avLst/>
            <a:gdLst/>
            <a:ahLst/>
            <a:cxnLst>
              <a:cxn ang="3">
                <a:pos x="hc" y="t"/>
              </a:cxn>
              <a:cxn ang="cd2">
                <a:pos x="l" y="vc"/>
              </a:cxn>
              <a:cxn ang="cd4">
                <a:pos x="hc" y="b"/>
              </a:cxn>
              <a:cxn ang="0">
                <a:pos x="r" y="vc"/>
              </a:cxn>
            </a:cxnLst>
            <a:rect l="l" t="t" r="r" b="b"/>
            <a:pathLst>
              <a:path w="2001" h="606">
                <a:moveTo>
                  <a:pt x="0" y="0"/>
                </a:moveTo>
                <a:lnTo>
                  <a:pt x="2001" y="0"/>
                </a:lnTo>
                <a:lnTo>
                  <a:pt x="2001" y="256"/>
                </a:lnTo>
                <a:cubicBezTo>
                  <a:pt x="2001" y="450"/>
                  <a:pt x="1845" y="606"/>
                  <a:pt x="1651" y="606"/>
                </a:cubicBezTo>
                <a:lnTo>
                  <a:pt x="0" y="606"/>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MiSans Normal" panose="00000500000000000000" charset="-122"/>
            </a:endParaRPr>
          </a:p>
        </p:txBody>
      </p:sp>
      <p:sp>
        <p:nvSpPr>
          <p:cNvPr id="7" name="标题"/>
          <p:cNvSpPr txBox="1">
            <a:spLocks noGrp="1"/>
          </p:cNvSpPr>
          <p:nvPr>
            <p:ph type="title" idx="1"/>
            <p:custDataLst>
              <p:tags r:id="rId3"/>
            </p:custDataLst>
          </p:nvPr>
        </p:nvSpPr>
        <p:spPr>
          <a:xfrm>
            <a:off x="608330" y="397510"/>
            <a:ext cx="10968990" cy="678815"/>
          </a:xfrm>
          <a:prstGeom prst="rect">
            <a:avLst/>
          </a:prstGeom>
          <a:noFill/>
        </p:spPr>
        <p:txBody>
          <a:bodyPr wrap="square" rtlCol="0" anchor="b" anchorCtr="0">
            <a:normAutofit/>
          </a:bodyPr>
          <a:lstStyle>
            <a:lvl1pPr marL="0" marR="0" lvl="0" algn="l" defTabSz="914400" rtl="0" eaLnBrk="1" fontAlgn="auto" latinLnBrk="0" hangingPunct="1">
              <a:lnSpc>
                <a:spcPct val="100000"/>
              </a:lnSpc>
              <a:buClrTx/>
              <a:buSzTx/>
              <a:buFontTx/>
              <a:buNone/>
              <a:defRPr kumimoji="0" lang="zh-CN" altLang="en-US" sz="3200" b="1" i="0" u="none" strike="noStrike" kern="1200" cap="none" spc="300" normalizeH="0" baseline="0" noProof="1" dirty="0">
                <a:ln>
                  <a:noFill/>
                  <a:prstDash val="sysDot"/>
                </a:ln>
                <a:solidFill>
                  <a:schemeClr val="tx1">
                    <a:lumMod val="85000"/>
                    <a:lumOff val="15000"/>
                  </a:schemeClr>
                </a:solidFill>
                <a:latin typeface="微软雅黑" panose="020B0503020204020204" charset="-122"/>
                <a:ea typeface="微软雅黑" panose="020B0503020204020204" charset="-122"/>
                <a:cs typeface="MiSans Normal" panose="00000500000000000000" charset="-122"/>
                <a:sym typeface="+mn-ea"/>
              </a:defRPr>
            </a:lvl1pPr>
          </a:lstStyle>
          <a:p>
            <a:pPr lvl="0" algn="l">
              <a:buClrTx/>
              <a:buSzTx/>
              <a:buFontTx/>
            </a:pPr>
            <a:r>
              <a:rPr>
                <a:sym typeface="+mn-ea"/>
              </a:rPr>
              <a:t>单击此处编辑母版标题样式</a:t>
            </a:r>
          </a:p>
        </p:txBody>
      </p:sp>
      <p:sp>
        <p:nvSpPr>
          <p:cNvPr id="4" name="日期占位符 3"/>
          <p:cNvSpPr>
            <a:spLocks noGrp="1"/>
          </p:cNvSpPr>
          <p:nvPr>
            <p:ph type="dt" sz="half" idx="10"/>
            <p:custDataLst>
              <p:tags r:id="rId4"/>
            </p:custDataLst>
          </p:nvPr>
        </p:nvSpPr>
        <p:spPr>
          <a:xfrm>
            <a:off x="612000" y="6314400"/>
            <a:ext cx="2700000" cy="316800"/>
          </a:xfrm>
        </p:spPr>
        <p:txBody>
          <a:bodyPr/>
          <a:lstStyle/>
          <a:p>
            <a:fld id="{760FBDFE-C587-4B4C-A407-44438C67B59E}" type="datetimeFigureOut">
              <a:rPr lang="zh-CN" altLang="en-US" smtClean="0"/>
              <a:t>2023/10/12</a:t>
            </a:fld>
            <a:endParaRPr lang="zh-CN" altLang="en-US"/>
          </a:p>
        </p:txBody>
      </p:sp>
      <p:sp>
        <p:nvSpPr>
          <p:cNvPr id="5" name="页脚占位符 4"/>
          <p:cNvSpPr>
            <a:spLocks noGrp="1"/>
          </p:cNvSpPr>
          <p:nvPr>
            <p:ph type="ftr" sz="quarter" idx="11"/>
            <p:custDataLst>
              <p:tags r:id="rId5"/>
            </p:custDataLst>
          </p:nvPr>
        </p:nvSpPr>
        <p:spPr>
          <a:xfrm>
            <a:off x="4116000" y="6314400"/>
            <a:ext cx="3960000" cy="316800"/>
          </a:xfrm>
        </p:spPr>
        <p:txBody>
          <a:bodyPr/>
          <a:lstStyle/>
          <a:p>
            <a:endParaRPr lang="zh-CN" altLang="en-US" dirty="0"/>
          </a:p>
        </p:txBody>
      </p:sp>
      <p:sp>
        <p:nvSpPr>
          <p:cNvPr id="6" name="灯片编号占位符 5"/>
          <p:cNvSpPr>
            <a:spLocks noGrp="1"/>
          </p:cNvSpPr>
          <p:nvPr>
            <p:ph type="sldNum" sz="quarter" idx="12"/>
            <p:custDataLst>
              <p:tags r:id="rId6"/>
            </p:custDataLst>
          </p:nvPr>
        </p:nvSpPr>
        <p:spPr>
          <a:xfrm>
            <a:off x="8877600" y="6314400"/>
            <a:ext cx="2700000" cy="316800"/>
          </a:xfrm>
        </p:spPr>
        <p:txBody>
          <a:bodyPr/>
          <a:lstStyle/>
          <a:p>
            <a:fld id="{49AE70B2-8BF9-45C0-BB95-33D1B9D3A854}" type="slidenum">
              <a:rPr lang="zh-CN" altLang="en-US" smtClean="0"/>
              <a:t>‹#›</a:t>
            </a:fld>
            <a:endParaRPr lang="zh-CN" alt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目录">
    <p:spTree>
      <p:nvGrpSpPr>
        <p:cNvPr id="1" name=""/>
        <p:cNvGrpSpPr/>
        <p:nvPr/>
      </p:nvGrpSpPr>
      <p:grpSpPr>
        <a:xfrm>
          <a:off x="0" y="0"/>
          <a:ext cx="0" cy="0"/>
          <a:chOff x="0" y="0"/>
          <a:chExt cx="0" cy="0"/>
        </a:xfrm>
      </p:grpSpPr>
      <p:cxnSp>
        <p:nvCxnSpPr>
          <p:cNvPr id="60" name="直接连接符 59"/>
          <p:cNvCxnSpPr/>
          <p:nvPr>
            <p:custDataLst>
              <p:tags r:id="rId1"/>
            </p:custDataLst>
          </p:nvPr>
        </p:nvCxnSpPr>
        <p:spPr>
          <a:xfrm>
            <a:off x="3509010" y="1475105"/>
            <a:ext cx="0" cy="4572000"/>
          </a:xfrm>
          <a:prstGeom prst="line">
            <a:avLst/>
          </a:prstGeom>
          <a:ln>
            <a:solidFill>
              <a:schemeClr val="bg2">
                <a:lumMod val="50000"/>
                <a:alpha val="20000"/>
              </a:schemeClr>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8" name="任意多边形 7"/>
          <p:cNvSpPr/>
          <p:nvPr>
            <p:custDataLst>
              <p:tags r:id="rId2"/>
            </p:custDataLst>
          </p:nvPr>
        </p:nvSpPr>
        <p:spPr>
          <a:xfrm>
            <a:off x="-18415" y="0"/>
            <a:ext cx="2251075" cy="871855"/>
          </a:xfrm>
          <a:custGeom>
            <a:avLst/>
            <a:gdLst/>
            <a:ahLst/>
            <a:cxnLst>
              <a:cxn ang="3">
                <a:pos x="hc" y="t"/>
              </a:cxn>
              <a:cxn ang="cd2">
                <a:pos x="l" y="vc"/>
              </a:cxn>
              <a:cxn ang="cd4">
                <a:pos x="hc" y="b"/>
              </a:cxn>
              <a:cxn ang="0">
                <a:pos x="r" y="vc"/>
              </a:cxn>
            </a:cxnLst>
            <a:rect l="l" t="t" r="r" b="b"/>
            <a:pathLst>
              <a:path w="3545" h="1373">
                <a:moveTo>
                  <a:pt x="0" y="0"/>
                </a:moveTo>
                <a:lnTo>
                  <a:pt x="3545" y="0"/>
                </a:lnTo>
                <a:lnTo>
                  <a:pt x="3545" y="1023"/>
                </a:lnTo>
                <a:cubicBezTo>
                  <a:pt x="3545" y="1217"/>
                  <a:pt x="3389" y="1373"/>
                  <a:pt x="3195" y="1373"/>
                </a:cubicBezTo>
                <a:lnTo>
                  <a:pt x="9" y="1373"/>
                </a:lnTo>
                <a:lnTo>
                  <a:pt x="0" y="1373"/>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MiSans Normal" panose="00000500000000000000" charset="-122"/>
            </a:endParaRPr>
          </a:p>
        </p:txBody>
      </p:sp>
      <p:sp>
        <p:nvSpPr>
          <p:cNvPr id="7" name="副标题"/>
          <p:cNvSpPr txBox="1">
            <a:spLocks noGrp="1"/>
          </p:cNvSpPr>
          <p:nvPr>
            <p:ph type="body" idx="2" hasCustomPrompt="1"/>
            <p:custDataLst>
              <p:tags r:id="rId3"/>
            </p:custDataLst>
          </p:nvPr>
        </p:nvSpPr>
        <p:spPr>
          <a:xfrm>
            <a:off x="1165860" y="4138930"/>
            <a:ext cx="1375408" cy="1951990"/>
          </a:xfrm>
          <a:prstGeom prst="rect">
            <a:avLst/>
          </a:prstGeom>
          <a:noFill/>
        </p:spPr>
        <p:txBody>
          <a:bodyPr vert="eaVert" wrap="square" lIns="91440" tIns="45720" rIns="91440" bIns="45720" rtlCol="0" anchor="ctr">
            <a:normAutofit/>
          </a:bodyPr>
          <a:lstStyle>
            <a:lvl1pPr marL="0" marR="0" lvl="0" algn="just" defTabSz="914400" rtl="0" eaLnBrk="1" fontAlgn="auto" latinLnBrk="0" hangingPunct="1">
              <a:lnSpc>
                <a:spcPct val="100000"/>
              </a:lnSpc>
              <a:buClrTx/>
              <a:buSzTx/>
              <a:buFontTx/>
              <a:buNone/>
              <a:defRPr kumimoji="0" lang="en-US" altLang="zh-CN" sz="2000" b="0" i="0" u="none" strike="noStrike" kern="1200" cap="none" spc="0" normalizeH="0" baseline="0" noProof="1">
                <a:solidFill>
                  <a:schemeClr val="bg1">
                    <a:lumMod val="85000"/>
                  </a:schemeClr>
                </a:solidFill>
                <a:latin typeface="MiSans Heavy" panose="00000A00000000000000" charset="-122"/>
                <a:ea typeface="MiSans Heavy" panose="00000A00000000000000" charset="-122"/>
                <a:cs typeface="MiSans Normal" panose="00000500000000000000" charset="-122"/>
                <a:sym typeface="+mn-ea"/>
              </a:defRPr>
            </a:lvl1pPr>
          </a:lstStyle>
          <a:p>
            <a:pPr lvl="0" algn="just">
              <a:buClrTx/>
              <a:buSzTx/>
              <a:buFontTx/>
            </a:pPr>
            <a:r>
              <a:rPr dirty="0" err="1">
                <a:sym typeface="+mn-ea"/>
              </a:rPr>
              <a:t>单击编辑副标题</a:t>
            </a:r>
            <a:endParaRPr dirty="0">
              <a:sym typeface="+mn-ea"/>
            </a:endParaRPr>
          </a:p>
        </p:txBody>
      </p:sp>
      <p:sp>
        <p:nvSpPr>
          <p:cNvPr id="6" name="标题"/>
          <p:cNvSpPr txBox="1">
            <a:spLocks noGrp="1"/>
          </p:cNvSpPr>
          <p:nvPr>
            <p:ph type="title" idx="1" hasCustomPrompt="1"/>
            <p:custDataLst>
              <p:tags r:id="rId4"/>
            </p:custDataLst>
          </p:nvPr>
        </p:nvSpPr>
        <p:spPr>
          <a:xfrm>
            <a:off x="1166495" y="1793240"/>
            <a:ext cx="1375410" cy="2122210"/>
          </a:xfrm>
          <a:prstGeom prst="rect">
            <a:avLst/>
          </a:prstGeom>
          <a:noFill/>
        </p:spPr>
        <p:txBody>
          <a:bodyPr vert="eaVert" wrap="square" lIns="91440" tIns="45720" rIns="91440" bIns="45720" rtlCol="0" anchor="ctr">
            <a:normAutofit/>
          </a:bodyPr>
          <a:lstStyle>
            <a:lvl1pPr marL="0" marR="0" lvl="0" algn="r" defTabSz="914400" rtl="0" eaLnBrk="1" fontAlgn="auto" latinLnBrk="0" hangingPunct="1">
              <a:lnSpc>
                <a:spcPct val="100000"/>
              </a:lnSpc>
              <a:buClrTx/>
              <a:buSzTx/>
              <a:buFontTx/>
              <a:buNone/>
              <a:defRPr kumimoji="0" lang="zh-CN" altLang="en-US" sz="6000" b="0" i="0" u="none" strike="noStrike" kern="1200" cap="none" spc="0" normalizeH="0" baseline="0" noProof="1">
                <a:solidFill>
                  <a:schemeClr val="tx1">
                    <a:lumMod val="85000"/>
                    <a:lumOff val="15000"/>
                  </a:schemeClr>
                </a:solidFill>
                <a:latin typeface="+mj-ea"/>
                <a:ea typeface="+mj-ea"/>
                <a:cs typeface="MiSans Normal" panose="00000500000000000000" charset="-122"/>
                <a:sym typeface="+mn-ea"/>
              </a:defRPr>
            </a:lvl1pPr>
          </a:lstStyle>
          <a:p>
            <a:pPr lvl="0" algn="l">
              <a:buClrTx/>
              <a:buSzTx/>
              <a:buFontTx/>
            </a:pPr>
            <a:r>
              <a:rPr dirty="0">
                <a:sym typeface="+mn-ea"/>
              </a:rPr>
              <a:t>标题</a:t>
            </a:r>
          </a:p>
        </p:txBody>
      </p:sp>
      <p:sp>
        <p:nvSpPr>
          <p:cNvPr id="3" name="日期占位符 2"/>
          <p:cNvSpPr>
            <a:spLocks noGrp="1"/>
          </p:cNvSpPr>
          <p:nvPr>
            <p:ph type="dt" sz="half" idx="10"/>
            <p:custDataLst>
              <p:tags r:id="rId5"/>
            </p:custDataLst>
          </p:nvPr>
        </p:nvSpPr>
        <p:spPr>
          <a:xfrm>
            <a:off x="612000" y="6314400"/>
            <a:ext cx="2700000" cy="316800"/>
          </a:xfrm>
        </p:spPr>
        <p:txBody>
          <a:bodyPr/>
          <a:lstStyle/>
          <a:p>
            <a:fld id="{760FBDFE-C587-4B4C-A407-44438C67B59E}" type="datetimeFigureOut">
              <a:rPr lang="zh-CN" altLang="en-US" smtClean="0"/>
              <a:t>2023/10/12</a:t>
            </a:fld>
            <a:endParaRPr lang="zh-CN" altLang="en-US"/>
          </a:p>
        </p:txBody>
      </p:sp>
      <p:sp>
        <p:nvSpPr>
          <p:cNvPr id="4" name="页脚占位符 3"/>
          <p:cNvSpPr>
            <a:spLocks noGrp="1"/>
          </p:cNvSpPr>
          <p:nvPr>
            <p:ph type="ftr" sz="quarter" idx="11"/>
            <p:custDataLst>
              <p:tags r:id="rId6"/>
            </p:custDataLst>
          </p:nvPr>
        </p:nvSpPr>
        <p:spPr>
          <a:xfrm>
            <a:off x="4116000" y="6314400"/>
            <a:ext cx="3960000" cy="316800"/>
          </a:xfrm>
        </p:spPr>
        <p:txBody>
          <a:bodyPr/>
          <a:lstStyle/>
          <a:p>
            <a:endParaRPr lang="zh-CN" altLang="en-US" dirty="0"/>
          </a:p>
        </p:txBody>
      </p:sp>
      <p:sp>
        <p:nvSpPr>
          <p:cNvPr id="5" name="灯片编号占位符 4"/>
          <p:cNvSpPr>
            <a:spLocks noGrp="1"/>
          </p:cNvSpPr>
          <p:nvPr>
            <p:ph type="sldNum" sz="quarter" idx="12"/>
            <p:custDataLst>
              <p:tags r:id="rId7"/>
            </p:custDataLst>
          </p:nvPr>
        </p:nvSpPr>
        <p:spPr>
          <a:xfrm>
            <a:off x="8877600" y="6314400"/>
            <a:ext cx="2700000" cy="316800"/>
          </a:xfrm>
        </p:spPr>
        <p:txBody>
          <a:bodyPr/>
          <a:lstStyle/>
          <a:p>
            <a:fld id="{49AE70B2-8BF9-45C0-BB95-33D1B9D3A854}" type="slidenum">
              <a:rPr lang="zh-CN" altLang="en-US" smtClean="0"/>
              <a:t>‹#›</a:t>
            </a:fld>
            <a:endParaRPr lang="zh-CN" alt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12" name="椭圆 11"/>
          <p:cNvSpPr/>
          <p:nvPr>
            <p:custDataLst>
              <p:tags r:id="rId1"/>
            </p:custDataLst>
          </p:nvPr>
        </p:nvSpPr>
        <p:spPr>
          <a:xfrm rot="16200000">
            <a:off x="977900" y="1336040"/>
            <a:ext cx="4351020" cy="4351020"/>
          </a:xfrm>
          <a:prstGeom prst="ellipse">
            <a:avLst/>
          </a:prstGeom>
          <a:solidFill>
            <a:schemeClr val="lt1"/>
          </a:solidFill>
          <a:ln>
            <a:noFill/>
          </a:ln>
          <a:effectLst>
            <a:outerShdw blurRad="495300" dist="38100" dir="2700000" algn="tl" rotWithShape="0">
              <a:schemeClr val="accent1">
                <a:alpha val="1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zh-CN" altLang="en-US">
              <a:solidFill>
                <a:schemeClr val="lt1"/>
              </a:solidFill>
              <a:cs typeface="MiSans Normal" panose="00000500000000000000" charset="-122"/>
            </a:endParaRPr>
          </a:p>
        </p:txBody>
      </p:sp>
      <p:sp>
        <p:nvSpPr>
          <p:cNvPr id="11" name="椭圆 10"/>
          <p:cNvSpPr/>
          <p:nvPr>
            <p:custDataLst>
              <p:tags r:id="rId2"/>
            </p:custDataLst>
          </p:nvPr>
        </p:nvSpPr>
        <p:spPr>
          <a:xfrm rot="16200000">
            <a:off x="1828800" y="2186940"/>
            <a:ext cx="2649220" cy="2649220"/>
          </a:xfrm>
          <a:prstGeom prst="ellipse">
            <a:avLst/>
          </a:prstGeom>
          <a:solidFill>
            <a:schemeClr val="lt1"/>
          </a:solidFill>
          <a:ln>
            <a:noFill/>
          </a:ln>
          <a:effectLst>
            <a:outerShdw blurRad="495300" dist="38100" dir="2700000" algn="tl" rotWithShape="0">
              <a:schemeClr val="accent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zh-CN" altLang="en-US">
              <a:solidFill>
                <a:schemeClr val="lt1"/>
              </a:solidFill>
              <a:cs typeface="MiSans Normal" panose="00000500000000000000" charset="-122"/>
            </a:endParaRPr>
          </a:p>
        </p:txBody>
      </p:sp>
      <p:sp>
        <p:nvSpPr>
          <p:cNvPr id="9" name="弧形 8"/>
          <p:cNvSpPr/>
          <p:nvPr>
            <p:custDataLst>
              <p:tags r:id="rId3"/>
            </p:custDataLst>
          </p:nvPr>
        </p:nvSpPr>
        <p:spPr>
          <a:xfrm>
            <a:off x="301625" y="659765"/>
            <a:ext cx="5703570" cy="5703570"/>
          </a:xfrm>
          <a:prstGeom prst="arc">
            <a:avLst>
              <a:gd name="adj1" fmla="val 16200000"/>
              <a:gd name="adj2" fmla="val 5319923"/>
            </a:avLst>
          </a:prstGeom>
          <a:ln>
            <a:solidFill>
              <a:schemeClr val="bg2">
                <a:lumMod val="85000"/>
              </a:schemeClr>
            </a:solidFill>
            <a:headEnd type="oval"/>
            <a:tailEnd type="ova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cs typeface="MiSans Normal" panose="00000500000000000000" charset="-122"/>
            </a:endParaRPr>
          </a:p>
        </p:txBody>
      </p:sp>
      <p:sp>
        <p:nvSpPr>
          <p:cNvPr id="10" name="圆角矩形 9"/>
          <p:cNvSpPr/>
          <p:nvPr>
            <p:custDataLst>
              <p:tags r:id="rId4"/>
            </p:custDataLst>
          </p:nvPr>
        </p:nvSpPr>
        <p:spPr>
          <a:xfrm rot="10800000">
            <a:off x="6876415" y="3851910"/>
            <a:ext cx="2408555" cy="15938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zh-CN" altLang="en-US">
              <a:cs typeface="MiSans Normal" panose="00000500000000000000" charset="-122"/>
            </a:endParaRPr>
          </a:p>
        </p:txBody>
      </p:sp>
      <p:sp>
        <p:nvSpPr>
          <p:cNvPr id="14" name="任意多边形 13"/>
          <p:cNvSpPr/>
          <p:nvPr>
            <p:custDataLst>
              <p:tags r:id="rId5"/>
            </p:custDataLst>
          </p:nvPr>
        </p:nvSpPr>
        <p:spPr>
          <a:xfrm flipV="1">
            <a:off x="8945880" y="0"/>
            <a:ext cx="3246120" cy="860425"/>
          </a:xfrm>
          <a:custGeom>
            <a:avLst/>
            <a:gdLst/>
            <a:ahLst/>
            <a:cxnLst>
              <a:cxn ang="3">
                <a:pos x="hc" y="t"/>
              </a:cxn>
              <a:cxn ang="cd2">
                <a:pos x="l" y="vc"/>
              </a:cxn>
              <a:cxn ang="cd4">
                <a:pos x="hc" y="b"/>
              </a:cxn>
              <a:cxn ang="0">
                <a:pos x="r" y="vc"/>
              </a:cxn>
            </a:cxnLst>
            <a:rect l="l" t="t" r="r" b="b"/>
            <a:pathLst>
              <a:path w="5112" h="1355">
                <a:moveTo>
                  <a:pt x="301" y="0"/>
                </a:moveTo>
                <a:lnTo>
                  <a:pt x="5112" y="0"/>
                </a:lnTo>
                <a:lnTo>
                  <a:pt x="5112" y="1355"/>
                </a:lnTo>
                <a:lnTo>
                  <a:pt x="0" y="1355"/>
                </a:lnTo>
                <a:lnTo>
                  <a:pt x="0" y="301"/>
                </a:lnTo>
                <a:cubicBezTo>
                  <a:pt x="0" y="135"/>
                  <a:pt x="135" y="0"/>
                  <a:pt x="301"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MiSans Normal" panose="00000500000000000000" charset="-122"/>
            </a:endParaRPr>
          </a:p>
        </p:txBody>
      </p:sp>
      <p:sp>
        <p:nvSpPr>
          <p:cNvPr id="8" name="节编号"/>
          <p:cNvSpPr txBox="1">
            <a:spLocks noGrp="1"/>
          </p:cNvSpPr>
          <p:nvPr>
            <p:ph type="body" idx="2" hasCustomPrompt="1"/>
            <p:custDataLst>
              <p:tags r:id="rId6"/>
            </p:custDataLst>
          </p:nvPr>
        </p:nvSpPr>
        <p:spPr>
          <a:xfrm>
            <a:off x="1828800" y="3004185"/>
            <a:ext cx="2649220" cy="1208405"/>
          </a:xfrm>
          <a:prstGeom prst="rect">
            <a:avLst/>
          </a:prstGeom>
          <a:noFill/>
        </p:spPr>
        <p:txBody>
          <a:bodyPr wrap="square" lIns="91440" tIns="45720" rIns="91440" bIns="45720" rtlCol="0" anchor="t" anchorCtr="0">
            <a:normAutofit/>
          </a:bodyPr>
          <a:lstStyle>
            <a:lvl1pPr marL="0" marR="0" lvl="0" algn="ctr" defTabSz="914400" rtl="0" eaLnBrk="1" fontAlgn="auto" latinLnBrk="0" hangingPunct="1">
              <a:lnSpc>
                <a:spcPct val="100000"/>
              </a:lnSpc>
              <a:buClrTx/>
              <a:buSzTx/>
              <a:buFontTx/>
              <a:buNone/>
              <a:defRPr kumimoji="0" lang="en-US" altLang="zh-CN" sz="6000" b="1" i="0" u="none" strike="noStrike" kern="1200" cap="none" spc="200" normalizeH="0" baseline="0" noProof="1">
                <a:solidFill>
                  <a:schemeClr val="tx1">
                    <a:lumMod val="85000"/>
                    <a:lumOff val="15000"/>
                  </a:schemeClr>
                </a:solidFill>
                <a:uFillTx/>
                <a:latin typeface="微软雅黑" panose="020B0503020204020204" charset="-122"/>
                <a:ea typeface="微软雅黑" panose="020B0503020204020204" charset="-122"/>
                <a:cs typeface="MiSans Normal" panose="00000500000000000000" charset="-122"/>
                <a:sym typeface="+mn-ea"/>
              </a:defRPr>
            </a:lvl1pPr>
          </a:lstStyle>
          <a:p>
            <a:pPr lvl="0" algn="ctr">
              <a:buClrTx/>
              <a:buSzTx/>
              <a:buFontTx/>
            </a:pPr>
            <a:r>
              <a:rPr>
                <a:sym typeface="+mn-ea"/>
              </a:rPr>
              <a:t>节编号</a:t>
            </a:r>
          </a:p>
        </p:txBody>
      </p:sp>
      <p:sp>
        <p:nvSpPr>
          <p:cNvPr id="7" name="标题"/>
          <p:cNvSpPr txBox="1">
            <a:spLocks noGrp="1"/>
          </p:cNvSpPr>
          <p:nvPr>
            <p:ph type="title" idx="1" hasCustomPrompt="1"/>
            <p:custDataLst>
              <p:tags r:id="rId7"/>
            </p:custDataLst>
          </p:nvPr>
        </p:nvSpPr>
        <p:spPr>
          <a:xfrm>
            <a:off x="6732905" y="2092325"/>
            <a:ext cx="5005070" cy="1684020"/>
          </a:xfrm>
          <a:prstGeom prst="rect">
            <a:avLst/>
          </a:prstGeom>
          <a:noFill/>
        </p:spPr>
        <p:txBody>
          <a:bodyPr wrap="square" lIns="91440" tIns="45720" rIns="91440" bIns="45720" rtlCol="0" anchor="b" anchorCtr="0">
            <a:normAutofit/>
          </a:bodyPr>
          <a:lstStyle>
            <a:lvl1pPr marL="0" marR="0" lvl="0" algn="l" defTabSz="914400" rtl="0" eaLnBrk="1" fontAlgn="auto" latinLnBrk="0" hangingPunct="1">
              <a:lnSpc>
                <a:spcPct val="100000"/>
              </a:lnSpc>
              <a:buClrTx/>
              <a:buSzTx/>
              <a:buFontTx/>
              <a:buNone/>
              <a:defRPr kumimoji="0" lang="zh-CN" altLang="en-US" sz="4800" b="1" i="0" u="none" strike="noStrike" kern="1200" cap="none" spc="200" normalizeH="0" baseline="0" noProof="1">
                <a:solidFill>
                  <a:schemeClr val="tx1">
                    <a:lumMod val="85000"/>
                    <a:lumOff val="15000"/>
                  </a:schemeClr>
                </a:solidFill>
                <a:uFillTx/>
                <a:latin typeface="微软雅黑" panose="020B0503020204020204" charset="-122"/>
                <a:ea typeface="微软雅黑" panose="020B0503020204020204" charset="-122"/>
                <a:cs typeface="MiSans Normal" panose="00000500000000000000" charset="-122"/>
                <a:sym typeface="+mn-ea"/>
              </a:defRPr>
            </a:lvl1pPr>
          </a:lstStyle>
          <a:p>
            <a:pPr lvl="0" algn="l">
              <a:buClrTx/>
              <a:buSzTx/>
              <a:buFontTx/>
            </a:pPr>
            <a:r>
              <a:rPr>
                <a:sym typeface="+mn-ea"/>
              </a:rPr>
              <a:t>单击编辑标题</a:t>
            </a:r>
          </a:p>
        </p:txBody>
      </p:sp>
      <p:sp>
        <p:nvSpPr>
          <p:cNvPr id="4" name="日期占位符 3"/>
          <p:cNvSpPr>
            <a:spLocks noGrp="1"/>
          </p:cNvSpPr>
          <p:nvPr>
            <p:ph type="dt" sz="half" idx="10"/>
            <p:custDataLst>
              <p:tags r:id="rId8"/>
            </p:custDataLst>
          </p:nvPr>
        </p:nvSpPr>
        <p:spPr>
          <a:xfrm>
            <a:off x="612000" y="6314400"/>
            <a:ext cx="2700000" cy="316800"/>
          </a:xfrm>
        </p:spPr>
        <p:txBody>
          <a:bodyPr/>
          <a:lstStyle/>
          <a:p>
            <a:fld id="{760FBDFE-C587-4B4C-A407-44438C67B59E}" type="datetimeFigureOut">
              <a:rPr lang="zh-CN" altLang="en-US" smtClean="0"/>
              <a:t>2023/10/12</a:t>
            </a:fld>
            <a:endParaRPr lang="zh-CN" altLang="en-US"/>
          </a:p>
        </p:txBody>
      </p:sp>
      <p:sp>
        <p:nvSpPr>
          <p:cNvPr id="5" name="页脚占位符 4"/>
          <p:cNvSpPr>
            <a:spLocks noGrp="1"/>
          </p:cNvSpPr>
          <p:nvPr>
            <p:ph type="ftr" sz="quarter" idx="11"/>
            <p:custDataLst>
              <p:tags r:id="rId9"/>
            </p:custDataLst>
          </p:nvPr>
        </p:nvSpPr>
        <p:spPr>
          <a:xfrm>
            <a:off x="4116000" y="6314400"/>
            <a:ext cx="3960000" cy="316800"/>
          </a:xfrm>
        </p:spPr>
        <p:txBody>
          <a:bodyPr/>
          <a:lstStyle/>
          <a:p>
            <a:endParaRPr lang="zh-CN" altLang="en-US" dirty="0"/>
          </a:p>
        </p:txBody>
      </p:sp>
      <p:sp>
        <p:nvSpPr>
          <p:cNvPr id="6" name="灯片编号占位符 5"/>
          <p:cNvSpPr>
            <a:spLocks noGrp="1"/>
          </p:cNvSpPr>
          <p:nvPr>
            <p:ph type="sldNum" sz="quarter" idx="12"/>
            <p:custDataLst>
              <p:tags r:id="rId10"/>
            </p:custDataLst>
          </p:nvPr>
        </p:nvSpPr>
        <p:spPr>
          <a:xfrm>
            <a:off x="8877600" y="6314400"/>
            <a:ext cx="2700000" cy="316800"/>
          </a:xfrm>
        </p:spPr>
        <p:txBody>
          <a:bodyPr/>
          <a:lstStyle/>
          <a:p>
            <a:fld id="{49AE70B2-8BF9-45C0-BB95-33D1B9D3A854}" type="slidenum">
              <a:rPr lang="zh-CN" altLang="en-US" smtClean="0"/>
              <a:t>‹#›</a:t>
            </a:fld>
            <a:endParaRPr lang="zh-CN" alt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Obj" preserve="1">
  <p:cSld name="标题和两栏">
    <p:spTree>
      <p:nvGrpSpPr>
        <p:cNvPr id="1" name=""/>
        <p:cNvGrpSpPr/>
        <p:nvPr/>
      </p:nvGrpSpPr>
      <p:grpSpPr>
        <a:xfrm>
          <a:off x="0" y="0"/>
          <a:ext cx="0" cy="0"/>
          <a:chOff x="0" y="0"/>
          <a:chExt cx="0" cy="0"/>
        </a:xfrm>
      </p:grpSpPr>
      <p:sp>
        <p:nvSpPr>
          <p:cNvPr id="10" name="正文"/>
          <p:cNvSpPr txBox="1">
            <a:spLocks noGrp="1"/>
          </p:cNvSpPr>
          <p:nvPr>
            <p:ph idx="4"/>
            <p:custDataLst>
              <p:tags r:id="rId1"/>
            </p:custDataLst>
          </p:nvPr>
        </p:nvSpPr>
        <p:spPr>
          <a:xfrm>
            <a:off x="6400805" y="1490357"/>
            <a:ext cx="5176800" cy="4759236"/>
          </a:xfrm>
          <a:prstGeom prst="rect">
            <a:avLst/>
          </a:prstGeom>
          <a:ln>
            <a:noFill/>
            <a:prstDash val="sysDash"/>
          </a:ln>
        </p:spPr>
        <p:txBody>
          <a:bodyPr vert="horz" lIns="90000" tIns="46800" rIns="90000" bIns="46800" rtlCol="0">
            <a:normAutofit/>
          </a:bodyPr>
          <a:lstStyle>
            <a:defPPr>
              <a:defRPr lang="zh-CN"/>
            </a:defPPr>
            <a:lvl1pPr marL="228600" marR="0" lvl="0" indent="-228600" algn="l" defTabSz="914400" rtl="0" eaLnBrk="1" fontAlgn="auto" latinLnBrk="0" hangingPunct="1">
              <a:lnSpc>
                <a:spcPct val="130000"/>
              </a:lnSpc>
              <a:spcBef>
                <a:spcPts val="1800"/>
              </a:spcBef>
              <a:spcAft>
                <a:spcPts val="0"/>
              </a:spcAft>
              <a:buClrTx/>
              <a:buSzTx/>
              <a:buFont typeface="Arial" panose="020B0604020202020204" pitchFamily="34" charset="0"/>
              <a:buChar char="●"/>
              <a:defRPr kumimoji="0" lang="zh-CN" altLang="en-US" sz="1800" b="1" i="0" u="none" strike="noStrike" kern="1200" cap="none" spc="150" normalizeH="0" baseline="0" noProof="1" dirty="0">
                <a:ln>
                  <a:noFill/>
                  <a:prstDash val="sysDot"/>
                </a:ln>
                <a:solidFill>
                  <a:schemeClr val="tx1">
                    <a:lumMod val="85000"/>
                    <a:lumOff val="15000"/>
                  </a:schemeClr>
                </a:solidFill>
                <a:uFillTx/>
                <a:latin typeface="微软雅黑" panose="020B0503020204020204" charset="-122"/>
                <a:ea typeface="微软雅黑" panose="020B0503020204020204" charset="-122"/>
                <a:cs typeface="MiSans Normal" panose="00000500000000000000" charset="-122"/>
                <a:sym typeface="+mn-ea"/>
              </a:defRPr>
            </a:lvl1pPr>
            <a:lvl2pPr marL="449580" marR="0" lvl="1" indent="-231775" fontAlgn="auto">
              <a:lnSpc>
                <a:spcPct val="120000"/>
              </a:lnSpc>
              <a:spcBef>
                <a:spcPts val="0"/>
              </a:spcBef>
              <a:spcAft>
                <a:spcPts val="600"/>
              </a:spcAft>
              <a:buFont typeface="Arial" panose="020B0604020202020204" pitchFamily="34" charset="0"/>
              <a:buChar char="●"/>
              <a:tabLst>
                <a:tab pos="1609725" algn="l"/>
              </a:tabLst>
              <a:defRPr kumimoji="0" sz="1600" b="1" i="0" u="none" strike="noStrike" cap="none" spc="150" normalizeH="0" baseline="0">
                <a:ln>
                  <a:noFill/>
                  <a:prstDash val="sysDot"/>
                </a:ln>
                <a:solidFill>
                  <a:schemeClr val="tx1">
                    <a:lumMod val="50000"/>
                    <a:lumOff val="50000"/>
                  </a:schemeClr>
                </a:solidFill>
                <a:uFillTx/>
                <a:latin typeface="微软雅黑" panose="020B0503020204020204" charset="-122"/>
                <a:ea typeface="微软雅黑" panose="020B0503020204020204" charset="-122"/>
              </a:defRPr>
            </a:lvl2pPr>
            <a:lvl3pPr marL="719455" marR="0" lvl="2" indent="-276225" fontAlgn="auto">
              <a:lnSpc>
                <a:spcPct val="120000"/>
              </a:lnSpc>
              <a:spcBef>
                <a:spcPts val="0"/>
              </a:spcBef>
              <a:spcAft>
                <a:spcPts val="600"/>
              </a:spcAft>
              <a:buFont typeface="Arial" panose="020B0604020202020204" pitchFamily="34" charset="0"/>
              <a:buChar char="●"/>
              <a:defRPr kumimoji="0" sz="1600" b="1" i="0" u="none" strike="noStrike" cap="none" spc="150" normalizeH="0" baseline="0">
                <a:ln>
                  <a:noFill/>
                  <a:prstDash val="sysDot"/>
                </a:ln>
                <a:solidFill>
                  <a:schemeClr val="tx1">
                    <a:lumMod val="50000"/>
                    <a:lumOff val="50000"/>
                  </a:schemeClr>
                </a:solidFill>
                <a:uFillTx/>
                <a:latin typeface="微软雅黑" panose="020B0503020204020204" charset="-122"/>
                <a:ea typeface="微软雅黑" panose="020B0503020204020204" charset="-122"/>
              </a:defRPr>
            </a:lvl3pPr>
            <a:lvl4pPr marL="987425" marR="0" lvl="3" indent="-262255" fontAlgn="auto">
              <a:lnSpc>
                <a:spcPct val="120000"/>
              </a:lnSpc>
              <a:spcBef>
                <a:spcPts val="0"/>
              </a:spcBef>
              <a:spcAft>
                <a:spcPts val="300"/>
              </a:spcAft>
              <a:buFont typeface="Wingdings" panose="05000000000000000000" charset="0"/>
              <a:buChar char=""/>
              <a:tabLst>
                <a:tab pos="899795" algn="l"/>
              </a:tabLst>
              <a:defRPr kumimoji="0" sz="1400" b="1" i="0" u="none" strike="noStrike" cap="none" spc="150" normalizeH="0" baseline="0">
                <a:ln>
                  <a:noFill/>
                  <a:prstDash val="sysDot"/>
                </a:ln>
                <a:solidFill>
                  <a:schemeClr val="tx1">
                    <a:lumMod val="50000"/>
                    <a:lumOff val="50000"/>
                  </a:schemeClr>
                </a:solidFill>
                <a:uFillTx/>
                <a:latin typeface="微软雅黑" panose="020B0503020204020204" charset="-122"/>
                <a:ea typeface="微软雅黑" panose="020B0503020204020204" charset="-122"/>
              </a:defRPr>
            </a:lvl4pPr>
            <a:lvl5pPr marL="1256030" marR="0" lvl="4" indent="-262255" fontAlgn="auto">
              <a:lnSpc>
                <a:spcPct val="120000"/>
              </a:lnSpc>
              <a:spcBef>
                <a:spcPts val="0"/>
              </a:spcBef>
              <a:spcAft>
                <a:spcPts val="300"/>
              </a:spcAft>
              <a:buFont typeface="Arial" panose="020B0604020202020204" pitchFamily="34" charset="0"/>
              <a:buChar char="•"/>
              <a:defRPr kumimoji="0" sz="1400" b="1" i="0" u="none" strike="noStrike" cap="none" spc="150" normalizeH="0" baseline="0">
                <a:ln>
                  <a:noFill/>
                  <a:prstDash val="sysDot"/>
                </a:ln>
                <a:solidFill>
                  <a:schemeClr val="tx1">
                    <a:lumMod val="50000"/>
                    <a:lumOff val="50000"/>
                  </a:schemeClr>
                </a:solidFill>
                <a:uFillTx/>
                <a:latin typeface="微软雅黑" panose="020B0503020204020204" charset="-122"/>
                <a:ea typeface="微软雅黑" panose="020B0503020204020204" charset="-122"/>
              </a:defRPr>
            </a:lvl5pPr>
            <a:lvl6pPr indent="0">
              <a:lnSpc>
                <a:spcPct val="90000"/>
              </a:lnSpc>
              <a:spcBef>
                <a:spcPts val="500"/>
              </a:spcBef>
              <a:buFont typeface="Arial" panose="020B0604020202020204" pitchFamily="34" charset="0"/>
              <a:buNone/>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r>
              <a:rPr>
                <a:sym typeface="+mn-ea"/>
              </a:rPr>
              <a:t>单击此处编辑母版文本样式</a:t>
            </a:r>
          </a:p>
          <a:p>
            <a:pPr lvl="1"/>
            <a:r>
              <a:rPr>
                <a:sym typeface="+mn-ea"/>
              </a:rPr>
              <a:t>第二级</a:t>
            </a:r>
          </a:p>
          <a:p>
            <a:pPr lvl="2"/>
            <a:r>
              <a:rPr>
                <a:sym typeface="+mn-ea"/>
              </a:rPr>
              <a:t>第三级</a:t>
            </a:r>
          </a:p>
          <a:p>
            <a:pPr lvl="3"/>
            <a:r>
              <a:rPr>
                <a:sym typeface="+mn-ea"/>
              </a:rPr>
              <a:t>第四级</a:t>
            </a:r>
          </a:p>
          <a:p>
            <a:pPr lvl="4"/>
            <a:r>
              <a:rPr>
                <a:sym typeface="+mn-ea"/>
              </a:rPr>
              <a:t>第五级</a:t>
            </a:r>
          </a:p>
        </p:txBody>
      </p:sp>
      <p:sp>
        <p:nvSpPr>
          <p:cNvPr id="9" name="正文"/>
          <p:cNvSpPr txBox="1">
            <a:spLocks noGrp="1"/>
          </p:cNvSpPr>
          <p:nvPr>
            <p:ph idx="3"/>
            <p:custDataLst>
              <p:tags r:id="rId2"/>
            </p:custDataLst>
          </p:nvPr>
        </p:nvSpPr>
        <p:spPr>
          <a:xfrm>
            <a:off x="608400" y="1490357"/>
            <a:ext cx="5176800" cy="4759236"/>
          </a:xfrm>
          <a:prstGeom prst="rect">
            <a:avLst/>
          </a:prstGeom>
          <a:ln>
            <a:noFill/>
            <a:prstDash val="sysDash"/>
          </a:ln>
        </p:spPr>
        <p:txBody>
          <a:bodyPr vert="horz" lIns="90000" tIns="46800" rIns="90000" bIns="46800" rtlCol="0">
            <a:normAutofit/>
          </a:bodyPr>
          <a:lstStyle>
            <a:lvl1pPr marL="228600" marR="0" lvl="0" indent="-228600" algn="l" defTabSz="914400" rtl="0" eaLnBrk="1" fontAlgn="auto" latinLnBrk="0" hangingPunct="1">
              <a:lnSpc>
                <a:spcPct val="130000"/>
              </a:lnSpc>
              <a:spcBef>
                <a:spcPts val="1800"/>
              </a:spcBef>
              <a:spcAft>
                <a:spcPts val="0"/>
              </a:spcAft>
              <a:buClrTx/>
              <a:buSzTx/>
              <a:buFont typeface="Arial" panose="020B0604020202020204" pitchFamily="34" charset="0"/>
              <a:buChar char="●"/>
              <a:defRPr kumimoji="0" lang="zh-CN" altLang="en-US" sz="1800" b="1" i="0" u="none" strike="noStrike" kern="1200" cap="none" spc="150" normalizeH="0" baseline="0" noProof="1" dirty="0">
                <a:ln>
                  <a:noFill/>
                  <a:prstDash val="sysDot"/>
                </a:ln>
                <a:solidFill>
                  <a:schemeClr val="tx1">
                    <a:lumMod val="85000"/>
                    <a:lumOff val="15000"/>
                  </a:schemeClr>
                </a:solidFill>
                <a:uFillTx/>
                <a:latin typeface="微软雅黑" panose="020B0503020204020204" charset="-122"/>
                <a:ea typeface="微软雅黑" panose="020B0503020204020204" charset="-122"/>
                <a:cs typeface="MiSans Normal" panose="00000500000000000000" charset="-122"/>
                <a:sym typeface="+mn-ea"/>
              </a:defRPr>
            </a:lvl1pPr>
            <a:lvl2pPr marL="685800" marR="0" lvl="1" indent="-228600" fontAlgn="auto">
              <a:lnSpc>
                <a:spcPct val="120000"/>
              </a:lnSpc>
              <a:spcBef>
                <a:spcPts val="0"/>
              </a:spcBef>
              <a:spcAft>
                <a:spcPts val="600"/>
              </a:spcAft>
              <a:buFont typeface="Arial" panose="020B0604020202020204" pitchFamily="34" charset="0"/>
              <a:buChar char="●"/>
              <a:tabLst>
                <a:tab pos="1609725" algn="l"/>
              </a:tabLst>
              <a:defRPr kumimoji="0" sz="1600" b="1" i="0" u="none" strike="noStrike" cap="none" spc="150" normalizeH="0" baseline="0">
                <a:solidFill>
                  <a:schemeClr val="tx1">
                    <a:lumMod val="65000"/>
                    <a:lumOff val="35000"/>
                  </a:schemeClr>
                </a:solidFill>
                <a:uFillTx/>
                <a:latin typeface="微软雅黑" panose="020B0503020204020204" charset="-122"/>
                <a:ea typeface="微软雅黑" panose="020B0503020204020204" charset="-122"/>
              </a:defRPr>
            </a:lvl2pPr>
            <a:lvl3pPr marL="1143000" marR="0" lvl="2" indent="-228600" fontAlgn="auto">
              <a:lnSpc>
                <a:spcPct val="120000"/>
              </a:lnSpc>
              <a:spcBef>
                <a:spcPts val="0"/>
              </a:spcBef>
              <a:spcAft>
                <a:spcPts val="600"/>
              </a:spcAft>
              <a:buFont typeface="Arial" panose="020B0604020202020204" pitchFamily="34" charset="0"/>
              <a:buChar char="●"/>
              <a:defRPr kumimoji="0" sz="1600" b="1" i="0" u="none" strike="noStrike" cap="none" spc="150" normalizeH="0" baseline="0">
                <a:solidFill>
                  <a:schemeClr val="tx1">
                    <a:lumMod val="65000"/>
                    <a:lumOff val="35000"/>
                  </a:schemeClr>
                </a:solidFill>
                <a:uFillTx/>
                <a:latin typeface="微软雅黑" panose="020B0503020204020204" charset="-122"/>
                <a:ea typeface="微软雅黑" panose="020B0503020204020204" charset="-122"/>
              </a:defRPr>
            </a:lvl3pPr>
            <a:lvl4pPr marL="1600200" marR="0" lvl="3" indent="-228600" fontAlgn="auto">
              <a:lnSpc>
                <a:spcPct val="120000"/>
              </a:lnSpc>
              <a:spcBef>
                <a:spcPts val="0"/>
              </a:spcBef>
              <a:spcAft>
                <a:spcPts val="300"/>
              </a:spcAft>
              <a:buFont typeface="Wingdings" panose="05000000000000000000" charset="0"/>
              <a:buChar char=""/>
              <a:defRPr kumimoji="0" sz="1400" b="1" i="0" u="none" strike="noStrike" cap="none" spc="150" normalizeH="0" baseline="0">
                <a:solidFill>
                  <a:schemeClr val="tx1">
                    <a:lumMod val="65000"/>
                    <a:lumOff val="35000"/>
                  </a:schemeClr>
                </a:solidFill>
                <a:uFillTx/>
                <a:latin typeface="微软雅黑" panose="020B0503020204020204" charset="-122"/>
                <a:ea typeface="微软雅黑" panose="020B0503020204020204" charset="-122"/>
              </a:defRPr>
            </a:lvl4pPr>
            <a:lvl5pPr marL="2057400" marR="0" lvl="4" indent="-228600" fontAlgn="auto">
              <a:lnSpc>
                <a:spcPct val="120000"/>
              </a:lnSpc>
              <a:spcBef>
                <a:spcPts val="0"/>
              </a:spcBef>
              <a:spcAft>
                <a:spcPts val="300"/>
              </a:spcAft>
              <a:buFont typeface="Arial" panose="020B0604020202020204" pitchFamily="34" charset="0"/>
              <a:buChar char="•"/>
              <a:defRPr kumimoji="0" sz="1400" b="1" i="0" u="none" strike="noStrike" cap="none" spc="150" normalizeH="0" baseline="0">
                <a:solidFill>
                  <a:schemeClr val="tx1">
                    <a:lumMod val="65000"/>
                    <a:lumOff val="35000"/>
                  </a:schemeClr>
                </a:solidFill>
                <a:uFillTx/>
                <a:latin typeface="微软雅黑" panose="020B0503020204020204" charset="-122"/>
                <a:ea typeface="微软雅黑" panose="020B0503020204020204" charset="-122"/>
              </a:defRPr>
            </a:lvl5pPr>
            <a:lvl6pPr indent="0">
              <a:lnSpc>
                <a:spcPct val="90000"/>
              </a:lnSpc>
              <a:spcBef>
                <a:spcPts val="500"/>
              </a:spcBef>
              <a:buFont typeface="Arial" panose="020B0604020202020204" pitchFamily="34" charset="0"/>
              <a:buNone/>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spcBef>
                <a:spcPts val="1800"/>
              </a:spcBef>
              <a:spcAft>
                <a:spcPts val="0"/>
              </a:spcAft>
            </a:pPr>
            <a:r>
              <a:rPr>
                <a:sym typeface="+mn-ea"/>
              </a:rPr>
              <a:t>单击此处编辑母版文本样式</a:t>
            </a:r>
          </a:p>
          <a:p>
            <a:pPr lvl="1">
              <a:spcBef>
                <a:spcPts val="1800"/>
              </a:spcBef>
              <a:spcAft>
                <a:spcPts val="0"/>
              </a:spcAft>
            </a:pPr>
            <a:r>
              <a:rPr>
                <a:sym typeface="+mn-ea"/>
              </a:rPr>
              <a:t>第二级</a:t>
            </a:r>
          </a:p>
          <a:p>
            <a:pPr lvl="2">
              <a:spcBef>
                <a:spcPts val="1800"/>
              </a:spcBef>
              <a:spcAft>
                <a:spcPts val="0"/>
              </a:spcAft>
            </a:pPr>
            <a:r>
              <a:rPr>
                <a:sym typeface="+mn-ea"/>
              </a:rPr>
              <a:t>第三级</a:t>
            </a:r>
          </a:p>
          <a:p>
            <a:pPr lvl="3">
              <a:spcBef>
                <a:spcPts val="1800"/>
              </a:spcBef>
              <a:spcAft>
                <a:spcPts val="0"/>
              </a:spcAft>
            </a:pPr>
            <a:r>
              <a:rPr>
                <a:sym typeface="+mn-ea"/>
              </a:rPr>
              <a:t>第四级</a:t>
            </a:r>
          </a:p>
          <a:p>
            <a:pPr lvl="4">
              <a:spcBef>
                <a:spcPts val="1800"/>
              </a:spcBef>
              <a:spcAft>
                <a:spcPts val="0"/>
              </a:spcAft>
            </a:pPr>
            <a:r>
              <a:rPr>
                <a:sym typeface="+mn-ea"/>
              </a:rPr>
              <a:t>第五级</a:t>
            </a:r>
          </a:p>
        </p:txBody>
      </p:sp>
      <p:sp>
        <p:nvSpPr>
          <p:cNvPr id="14" name="任意多边形 13"/>
          <p:cNvSpPr/>
          <p:nvPr>
            <p:custDataLst>
              <p:tags r:id="rId3"/>
            </p:custDataLst>
          </p:nvPr>
        </p:nvSpPr>
        <p:spPr>
          <a:xfrm rot="5400000" flipV="1">
            <a:off x="-300990" y="301625"/>
            <a:ext cx="987425" cy="384810"/>
          </a:xfrm>
          <a:custGeom>
            <a:avLst/>
            <a:gdLst/>
            <a:ahLst/>
            <a:cxnLst>
              <a:cxn ang="3">
                <a:pos x="hc" y="t"/>
              </a:cxn>
              <a:cxn ang="cd2">
                <a:pos x="l" y="vc"/>
              </a:cxn>
              <a:cxn ang="cd4">
                <a:pos x="hc" y="b"/>
              </a:cxn>
              <a:cxn ang="0">
                <a:pos x="r" y="vc"/>
              </a:cxn>
            </a:cxnLst>
            <a:rect l="l" t="t" r="r" b="b"/>
            <a:pathLst>
              <a:path w="2001" h="606">
                <a:moveTo>
                  <a:pt x="0" y="0"/>
                </a:moveTo>
                <a:lnTo>
                  <a:pt x="2001" y="0"/>
                </a:lnTo>
                <a:lnTo>
                  <a:pt x="2001" y="256"/>
                </a:lnTo>
                <a:cubicBezTo>
                  <a:pt x="2001" y="450"/>
                  <a:pt x="1845" y="606"/>
                  <a:pt x="1651" y="606"/>
                </a:cubicBezTo>
                <a:lnTo>
                  <a:pt x="0" y="606"/>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MiSans Normal" panose="00000500000000000000" charset="-122"/>
            </a:endParaRPr>
          </a:p>
        </p:txBody>
      </p:sp>
      <p:sp>
        <p:nvSpPr>
          <p:cNvPr id="8" name="标题"/>
          <p:cNvSpPr txBox="1">
            <a:spLocks noGrp="1"/>
          </p:cNvSpPr>
          <p:nvPr>
            <p:ph type="title" idx="1"/>
            <p:custDataLst>
              <p:tags r:id="rId4"/>
            </p:custDataLst>
          </p:nvPr>
        </p:nvSpPr>
        <p:spPr>
          <a:xfrm>
            <a:off x="608330" y="397510"/>
            <a:ext cx="10968990" cy="678815"/>
          </a:xfrm>
          <a:prstGeom prst="rect">
            <a:avLst/>
          </a:prstGeom>
          <a:noFill/>
        </p:spPr>
        <p:txBody>
          <a:bodyPr wrap="square" rtlCol="0" anchor="b" anchorCtr="0">
            <a:normAutofit/>
          </a:bodyPr>
          <a:lstStyle>
            <a:lvl1pPr marL="0" marR="0" lvl="0" algn="l" defTabSz="914400" rtl="0" eaLnBrk="1" fontAlgn="auto" latinLnBrk="0" hangingPunct="1">
              <a:lnSpc>
                <a:spcPct val="100000"/>
              </a:lnSpc>
              <a:buClrTx/>
              <a:buSzTx/>
              <a:buFontTx/>
              <a:buNone/>
              <a:defRPr kumimoji="0" lang="zh-CN" altLang="en-US" sz="3200" b="1" i="0" u="none" strike="noStrike" kern="1200" cap="none" spc="300" normalizeH="0" baseline="0" noProof="1" dirty="0">
                <a:ln>
                  <a:noFill/>
                  <a:prstDash val="sysDot"/>
                </a:ln>
                <a:solidFill>
                  <a:schemeClr val="tx1">
                    <a:lumMod val="85000"/>
                    <a:lumOff val="15000"/>
                  </a:schemeClr>
                </a:solidFill>
                <a:latin typeface="微软雅黑" panose="020B0503020204020204" charset="-122"/>
                <a:ea typeface="微软雅黑" panose="020B0503020204020204" charset="-122"/>
                <a:cs typeface="MiSans Normal" panose="00000500000000000000" charset="-122"/>
                <a:sym typeface="+mn-ea"/>
              </a:defRPr>
            </a:lvl1pPr>
          </a:lstStyle>
          <a:p>
            <a:pPr lvl="0" algn="l">
              <a:buClrTx/>
              <a:buSzTx/>
              <a:buFontTx/>
            </a:pPr>
            <a:r>
              <a:rPr>
                <a:sym typeface="+mn-ea"/>
              </a:rPr>
              <a:t>单击此处编辑母版标题样式</a:t>
            </a:r>
          </a:p>
        </p:txBody>
      </p:sp>
      <p:sp>
        <p:nvSpPr>
          <p:cNvPr id="5" name="日期占位符 4"/>
          <p:cNvSpPr>
            <a:spLocks noGrp="1"/>
          </p:cNvSpPr>
          <p:nvPr>
            <p:ph type="dt" sz="half" idx="10"/>
            <p:custDataLst>
              <p:tags r:id="rId5"/>
            </p:custDataLst>
          </p:nvPr>
        </p:nvSpPr>
        <p:spPr>
          <a:xfrm>
            <a:off x="612000" y="6314400"/>
            <a:ext cx="2700000" cy="316800"/>
          </a:xfrm>
        </p:spPr>
        <p:txBody>
          <a:bodyPr/>
          <a:lstStyle/>
          <a:p>
            <a:fld id="{760FBDFE-C587-4B4C-A407-44438C67B59E}" type="datetimeFigureOut">
              <a:rPr lang="zh-CN" altLang="en-US" smtClean="0"/>
              <a:t>2023/10/12</a:t>
            </a:fld>
            <a:endParaRPr lang="zh-CN" altLang="en-US"/>
          </a:p>
        </p:txBody>
      </p:sp>
      <p:sp>
        <p:nvSpPr>
          <p:cNvPr id="6" name="页脚占位符 5"/>
          <p:cNvSpPr>
            <a:spLocks noGrp="1"/>
          </p:cNvSpPr>
          <p:nvPr>
            <p:ph type="ftr" sz="quarter" idx="11"/>
            <p:custDataLst>
              <p:tags r:id="rId6"/>
            </p:custDataLst>
          </p:nvPr>
        </p:nvSpPr>
        <p:spPr>
          <a:xfrm>
            <a:off x="4116000" y="6314400"/>
            <a:ext cx="3960000" cy="316800"/>
          </a:xfrm>
        </p:spPr>
        <p:txBody>
          <a:bodyPr/>
          <a:lstStyle/>
          <a:p>
            <a:endParaRPr lang="zh-CN" altLang="en-US" dirty="0"/>
          </a:p>
        </p:txBody>
      </p:sp>
      <p:sp>
        <p:nvSpPr>
          <p:cNvPr id="7" name="灯片编号占位符 6"/>
          <p:cNvSpPr>
            <a:spLocks noGrp="1"/>
          </p:cNvSpPr>
          <p:nvPr>
            <p:ph type="sldNum" sz="quarter" idx="12"/>
            <p:custDataLst>
              <p:tags r:id="rId7"/>
            </p:custDataLst>
          </p:nvPr>
        </p:nvSpPr>
        <p:spPr>
          <a:xfrm>
            <a:off x="8877600" y="6314400"/>
            <a:ext cx="2700000" cy="316800"/>
          </a:xfrm>
        </p:spPr>
        <p:txBody>
          <a:bodyPr/>
          <a:lstStyle/>
          <a:p>
            <a:fld id="{49AE70B2-8BF9-45C0-BB95-33D1B9D3A854}" type="slidenum">
              <a:rPr lang="zh-CN" altLang="en-US" smtClean="0"/>
              <a:t>‹#›</a:t>
            </a:fld>
            <a:endParaRPr lang="zh-CN" alt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woTxTwoObj" preserve="1">
  <p:cSld name="标题和比较">
    <p:spTree>
      <p:nvGrpSpPr>
        <p:cNvPr id="1" name=""/>
        <p:cNvGrpSpPr/>
        <p:nvPr/>
      </p:nvGrpSpPr>
      <p:grpSpPr>
        <a:xfrm>
          <a:off x="0" y="0"/>
          <a:ext cx="0" cy="0"/>
          <a:chOff x="0" y="0"/>
          <a:chExt cx="0" cy="0"/>
        </a:xfrm>
      </p:grpSpPr>
      <p:sp>
        <p:nvSpPr>
          <p:cNvPr id="15" name="正文"/>
          <p:cNvSpPr txBox="1">
            <a:spLocks noGrp="1"/>
          </p:cNvSpPr>
          <p:nvPr>
            <p:ph idx="6"/>
            <p:custDataLst>
              <p:tags r:id="rId1"/>
            </p:custDataLst>
          </p:nvPr>
        </p:nvSpPr>
        <p:spPr>
          <a:xfrm>
            <a:off x="6235200" y="1854000"/>
            <a:ext cx="5342400" cy="4395600"/>
          </a:xfrm>
          <a:prstGeom prst="rect">
            <a:avLst/>
          </a:prstGeom>
          <a:ln>
            <a:noFill/>
            <a:prstDash val="sysDash"/>
          </a:ln>
        </p:spPr>
        <p:txBody>
          <a:bodyPr vert="horz" lIns="90000" tIns="46800" rIns="90000" bIns="46800" rtlCol="0">
            <a:normAutofit/>
          </a:bodyPr>
          <a:lstStyle>
            <a:defPPr>
              <a:defRPr lang="zh-CN"/>
            </a:defPPr>
            <a:lvl1pPr marL="228600" marR="0" lvl="0" indent="-228600" algn="l" defTabSz="914400" rtl="0" eaLnBrk="1" fontAlgn="auto" latinLnBrk="0" hangingPunct="1">
              <a:lnSpc>
                <a:spcPct val="130000"/>
              </a:lnSpc>
              <a:spcBef>
                <a:spcPts val="1800"/>
              </a:spcBef>
              <a:spcAft>
                <a:spcPts val="0"/>
              </a:spcAft>
              <a:buClrTx/>
              <a:buSzTx/>
              <a:buFont typeface="Arial" panose="020B0604020202020204" pitchFamily="34" charset="0"/>
              <a:buChar char="●"/>
              <a:defRPr kumimoji="0" lang="zh-CN" altLang="en-US" sz="1800" b="0" i="0" u="none" strike="noStrike" kern="1200" cap="none" spc="150" normalizeH="0" baseline="0" noProof="1" dirty="0">
                <a:ln>
                  <a:noFill/>
                  <a:prstDash val="sysDot"/>
                </a:ln>
                <a:solidFill>
                  <a:schemeClr val="tx1">
                    <a:lumMod val="85000"/>
                    <a:lumOff val="15000"/>
                  </a:schemeClr>
                </a:solidFill>
                <a:uFillTx/>
                <a:latin typeface="+mn-ea"/>
                <a:ea typeface="+mn-ea"/>
                <a:cs typeface="MiSans Normal" panose="00000500000000000000" charset="-122"/>
                <a:sym typeface="+mn-ea"/>
              </a:defRPr>
            </a:lvl1pPr>
            <a:lvl2pPr marL="449580" marR="0" lvl="1" indent="-231775" fontAlgn="auto">
              <a:lnSpc>
                <a:spcPct val="120000"/>
              </a:lnSpc>
              <a:spcBef>
                <a:spcPts val="0"/>
              </a:spcBef>
              <a:spcAft>
                <a:spcPts val="600"/>
              </a:spcAft>
              <a:buFont typeface="Arial" panose="020B0604020202020204" pitchFamily="34" charset="0"/>
              <a:buChar char="●"/>
              <a:tabLst>
                <a:tab pos="1609725" algn="l"/>
              </a:tabLst>
              <a:defRPr kumimoji="0" sz="1600" b="0" i="0" u="none" strike="noStrike" cap="none" spc="150" normalizeH="0" baseline="0">
                <a:ln>
                  <a:noFill/>
                  <a:prstDash val="sysDot"/>
                </a:ln>
                <a:solidFill>
                  <a:schemeClr val="tx1">
                    <a:lumMod val="50000"/>
                    <a:lumOff val="50000"/>
                  </a:schemeClr>
                </a:solidFill>
                <a:uFillTx/>
                <a:latin typeface="+mn-ea"/>
                <a:ea typeface="+mn-ea"/>
              </a:defRPr>
            </a:lvl2pPr>
            <a:lvl3pPr marL="719455" marR="0" lvl="2" indent="-276225" fontAlgn="auto">
              <a:lnSpc>
                <a:spcPct val="120000"/>
              </a:lnSpc>
              <a:spcBef>
                <a:spcPts val="0"/>
              </a:spcBef>
              <a:spcAft>
                <a:spcPts val="600"/>
              </a:spcAft>
              <a:buFont typeface="Arial" panose="020B0604020202020204" pitchFamily="34" charset="0"/>
              <a:buChar char="●"/>
              <a:defRPr kumimoji="0" sz="1600" b="0" i="0" u="none" strike="noStrike" cap="none" spc="150" normalizeH="0" baseline="0">
                <a:ln>
                  <a:noFill/>
                  <a:prstDash val="sysDot"/>
                </a:ln>
                <a:solidFill>
                  <a:schemeClr val="tx1">
                    <a:lumMod val="50000"/>
                    <a:lumOff val="50000"/>
                  </a:schemeClr>
                </a:solidFill>
                <a:uFillTx/>
                <a:latin typeface="+mn-ea"/>
                <a:ea typeface="+mn-ea"/>
              </a:defRPr>
            </a:lvl3pPr>
            <a:lvl4pPr marL="987425" marR="0" lvl="3" indent="-262255" fontAlgn="auto">
              <a:lnSpc>
                <a:spcPct val="120000"/>
              </a:lnSpc>
              <a:spcBef>
                <a:spcPts val="0"/>
              </a:spcBef>
              <a:spcAft>
                <a:spcPts val="300"/>
              </a:spcAft>
              <a:buFont typeface="Wingdings" panose="05000000000000000000" charset="0"/>
              <a:buChar char=""/>
              <a:tabLst>
                <a:tab pos="899795" algn="l"/>
              </a:tabLst>
              <a:defRPr kumimoji="0" sz="1400" b="0" i="0" u="none" strike="noStrike" cap="none" spc="150" normalizeH="0" baseline="0">
                <a:ln>
                  <a:noFill/>
                  <a:prstDash val="sysDot"/>
                </a:ln>
                <a:solidFill>
                  <a:schemeClr val="tx1">
                    <a:lumMod val="50000"/>
                    <a:lumOff val="50000"/>
                  </a:schemeClr>
                </a:solidFill>
                <a:uFillTx/>
                <a:latin typeface="+mn-ea"/>
                <a:ea typeface="+mn-ea"/>
              </a:defRPr>
            </a:lvl4pPr>
            <a:lvl5pPr marL="1256030" marR="0" lvl="4" indent="-262255" fontAlgn="auto">
              <a:lnSpc>
                <a:spcPct val="120000"/>
              </a:lnSpc>
              <a:spcBef>
                <a:spcPts val="0"/>
              </a:spcBef>
              <a:spcAft>
                <a:spcPts val="300"/>
              </a:spcAft>
              <a:buFont typeface="Arial" panose="020B0604020202020204" pitchFamily="34" charset="0"/>
              <a:buChar char="•"/>
              <a:defRPr kumimoji="0" sz="1400" b="0" i="0" u="none" strike="noStrike" cap="none" spc="150" normalizeH="0" baseline="0">
                <a:ln>
                  <a:noFill/>
                  <a:prstDash val="sysDot"/>
                </a:ln>
                <a:solidFill>
                  <a:schemeClr val="tx1">
                    <a:lumMod val="50000"/>
                    <a:lumOff val="50000"/>
                  </a:schemeClr>
                </a:solidFill>
                <a:uFillTx/>
                <a:latin typeface="+mn-ea"/>
                <a:ea typeface="+mn-ea"/>
              </a:defRPr>
            </a:lvl5pPr>
            <a:lvl6pPr indent="0">
              <a:lnSpc>
                <a:spcPct val="90000"/>
              </a:lnSpc>
              <a:spcBef>
                <a:spcPts val="500"/>
              </a:spcBef>
              <a:buFont typeface="Arial" panose="020B0604020202020204" pitchFamily="34" charset="0"/>
              <a:buNone/>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r>
              <a:rPr>
                <a:sym typeface="+mn-ea"/>
              </a:rPr>
              <a:t>单击此处编辑母版文本样式</a:t>
            </a:r>
          </a:p>
          <a:p>
            <a:pPr lvl="1"/>
            <a:r>
              <a:rPr>
                <a:sym typeface="+mn-ea"/>
              </a:rPr>
              <a:t>第二级</a:t>
            </a:r>
          </a:p>
          <a:p>
            <a:pPr lvl="2"/>
            <a:r>
              <a:rPr>
                <a:sym typeface="+mn-ea"/>
              </a:rPr>
              <a:t>第三级</a:t>
            </a:r>
          </a:p>
          <a:p>
            <a:pPr lvl="3"/>
            <a:r>
              <a:rPr>
                <a:sym typeface="+mn-ea"/>
              </a:rPr>
              <a:t>第四级</a:t>
            </a:r>
          </a:p>
          <a:p>
            <a:pPr lvl="4"/>
            <a:r>
              <a:rPr>
                <a:sym typeface="+mn-ea"/>
              </a:rPr>
              <a:t>第五级</a:t>
            </a:r>
          </a:p>
        </p:txBody>
      </p:sp>
      <p:sp>
        <p:nvSpPr>
          <p:cNvPr id="14" name="标题"/>
          <p:cNvSpPr txBox="1">
            <a:spLocks noGrp="1"/>
          </p:cNvSpPr>
          <p:nvPr>
            <p:ph type="title" idx="5"/>
            <p:custDataLst>
              <p:tags r:id="rId2"/>
            </p:custDataLst>
          </p:nvPr>
        </p:nvSpPr>
        <p:spPr>
          <a:xfrm>
            <a:off x="6235200" y="1429200"/>
            <a:ext cx="5342400" cy="400110"/>
          </a:xfrm>
          <a:prstGeom prst="rect">
            <a:avLst/>
          </a:prstGeom>
          <a:noFill/>
          <a:ln>
            <a:noFill/>
            <a:prstDash val="sysDash"/>
          </a:ln>
        </p:spPr>
        <p:txBody>
          <a:bodyPr wrap="square" rtlCol="0">
            <a:normAutofit/>
          </a:bodyPr>
          <a:lstStyle>
            <a:lvl1pPr marL="0" marR="0" algn="l" defTabSz="914400" rtl="0" eaLnBrk="1" fontAlgn="auto" latinLnBrk="0" hangingPunct="1">
              <a:lnSpc>
                <a:spcPct val="100000"/>
              </a:lnSpc>
              <a:buClrTx/>
              <a:buSzTx/>
              <a:buFontTx/>
              <a:buNone/>
              <a:defRPr kumimoji="0" lang="zh-CN" altLang="en-US" sz="2000" b="1" i="0" u="none" strike="noStrike" kern="1200" cap="none" spc="0" normalizeH="0" baseline="0" noProof="1" dirty="0">
                <a:solidFill>
                  <a:schemeClr val="tx1">
                    <a:lumMod val="85000"/>
                    <a:lumOff val="15000"/>
                  </a:schemeClr>
                </a:solidFill>
                <a:latin typeface="+mj-ea"/>
                <a:ea typeface="+mj-ea"/>
                <a:cs typeface="MiSans Normal" panose="00000500000000000000" charset="-122"/>
              </a:defRPr>
            </a:lvl1pPr>
          </a:lstStyle>
          <a:p>
            <a:pPr lvl="0"/>
            <a:r>
              <a:rPr>
                <a:sym typeface="+mn-ea"/>
              </a:rPr>
              <a:t>单击此处编辑母版标题样式</a:t>
            </a:r>
          </a:p>
        </p:txBody>
      </p:sp>
      <p:sp>
        <p:nvSpPr>
          <p:cNvPr id="13" name="正文"/>
          <p:cNvSpPr txBox="1">
            <a:spLocks noGrp="1"/>
          </p:cNvSpPr>
          <p:nvPr>
            <p:ph idx="4"/>
            <p:custDataLst>
              <p:tags r:id="rId3"/>
            </p:custDataLst>
          </p:nvPr>
        </p:nvSpPr>
        <p:spPr>
          <a:xfrm>
            <a:off x="608400" y="1854000"/>
            <a:ext cx="5342400" cy="4395600"/>
          </a:xfrm>
          <a:prstGeom prst="rect">
            <a:avLst/>
          </a:prstGeom>
          <a:ln>
            <a:noFill/>
            <a:prstDash val="sysDash"/>
          </a:ln>
        </p:spPr>
        <p:txBody>
          <a:bodyPr vert="horz" lIns="90000" tIns="46800" rIns="90000" bIns="46800" rtlCol="0">
            <a:normAutofit/>
          </a:bodyPr>
          <a:lstStyle>
            <a:defPPr>
              <a:defRPr lang="zh-CN"/>
            </a:defPPr>
            <a:lvl1pPr marL="228600" marR="0" lvl="0" indent="-228600" algn="l" defTabSz="914400" rtl="0" eaLnBrk="1" fontAlgn="auto" latinLnBrk="0" hangingPunct="1">
              <a:lnSpc>
                <a:spcPct val="130000"/>
              </a:lnSpc>
              <a:spcBef>
                <a:spcPts val="1800"/>
              </a:spcBef>
              <a:spcAft>
                <a:spcPts val="0"/>
              </a:spcAft>
              <a:buClrTx/>
              <a:buSzTx/>
              <a:buFont typeface="Arial" panose="020B0604020202020204" pitchFamily="34" charset="0"/>
              <a:buChar char="●"/>
              <a:defRPr kumimoji="0" lang="zh-CN" altLang="en-US" sz="1800" b="0" i="0" u="none" strike="noStrike" kern="1200" cap="none" spc="150" normalizeH="0" baseline="0" noProof="1" dirty="0">
                <a:ln>
                  <a:noFill/>
                  <a:prstDash val="sysDot"/>
                </a:ln>
                <a:solidFill>
                  <a:schemeClr val="tx1">
                    <a:lumMod val="85000"/>
                    <a:lumOff val="15000"/>
                  </a:schemeClr>
                </a:solidFill>
                <a:uFillTx/>
                <a:latin typeface="+mn-ea"/>
                <a:ea typeface="+mn-ea"/>
                <a:cs typeface="MiSans Normal" panose="00000500000000000000" charset="-122"/>
                <a:sym typeface="+mn-ea"/>
              </a:defRPr>
            </a:lvl1pPr>
            <a:lvl2pPr marL="449580" marR="0" lvl="1" indent="-231775" fontAlgn="auto">
              <a:lnSpc>
                <a:spcPct val="120000"/>
              </a:lnSpc>
              <a:spcBef>
                <a:spcPts val="0"/>
              </a:spcBef>
              <a:spcAft>
                <a:spcPts val="600"/>
              </a:spcAft>
              <a:buFont typeface="Arial" panose="020B0604020202020204" pitchFamily="34" charset="0"/>
              <a:buChar char="●"/>
              <a:tabLst>
                <a:tab pos="1609725" algn="l"/>
              </a:tabLst>
              <a:defRPr kumimoji="0" sz="1600" b="0" i="0" u="none" strike="noStrike" cap="none" spc="150" normalizeH="0" baseline="0">
                <a:ln>
                  <a:noFill/>
                  <a:prstDash val="sysDot"/>
                </a:ln>
                <a:solidFill>
                  <a:schemeClr val="tx1">
                    <a:lumMod val="50000"/>
                    <a:lumOff val="50000"/>
                  </a:schemeClr>
                </a:solidFill>
                <a:uFillTx/>
                <a:latin typeface="+mn-ea"/>
                <a:ea typeface="+mn-ea"/>
              </a:defRPr>
            </a:lvl2pPr>
            <a:lvl3pPr marL="719455" marR="0" lvl="2" indent="-276225" fontAlgn="auto">
              <a:lnSpc>
                <a:spcPct val="120000"/>
              </a:lnSpc>
              <a:spcBef>
                <a:spcPts val="0"/>
              </a:spcBef>
              <a:spcAft>
                <a:spcPts val="600"/>
              </a:spcAft>
              <a:buFont typeface="Arial" panose="020B0604020202020204" pitchFamily="34" charset="0"/>
              <a:buChar char="●"/>
              <a:defRPr kumimoji="0" sz="1600" b="0" i="0" u="none" strike="noStrike" cap="none" spc="150" normalizeH="0" baseline="0">
                <a:ln>
                  <a:noFill/>
                  <a:prstDash val="sysDot"/>
                </a:ln>
                <a:solidFill>
                  <a:schemeClr val="tx1">
                    <a:lumMod val="50000"/>
                    <a:lumOff val="50000"/>
                  </a:schemeClr>
                </a:solidFill>
                <a:uFillTx/>
                <a:latin typeface="+mn-ea"/>
                <a:ea typeface="+mn-ea"/>
              </a:defRPr>
            </a:lvl3pPr>
            <a:lvl4pPr marL="987425" marR="0" lvl="3" indent="-262255" fontAlgn="auto">
              <a:lnSpc>
                <a:spcPct val="120000"/>
              </a:lnSpc>
              <a:spcBef>
                <a:spcPts val="0"/>
              </a:spcBef>
              <a:spcAft>
                <a:spcPts val="300"/>
              </a:spcAft>
              <a:buFont typeface="Wingdings" panose="05000000000000000000" charset="0"/>
              <a:buChar char=""/>
              <a:tabLst>
                <a:tab pos="899795" algn="l"/>
              </a:tabLst>
              <a:defRPr kumimoji="0" sz="1400" b="0" i="0" u="none" strike="noStrike" cap="none" spc="150" normalizeH="0" baseline="0">
                <a:ln>
                  <a:noFill/>
                  <a:prstDash val="sysDot"/>
                </a:ln>
                <a:solidFill>
                  <a:schemeClr val="tx1">
                    <a:lumMod val="50000"/>
                    <a:lumOff val="50000"/>
                  </a:schemeClr>
                </a:solidFill>
                <a:uFillTx/>
                <a:latin typeface="+mn-ea"/>
                <a:ea typeface="+mn-ea"/>
              </a:defRPr>
            </a:lvl4pPr>
            <a:lvl5pPr marL="1256030" marR="0" lvl="4" indent="-262255" fontAlgn="auto">
              <a:lnSpc>
                <a:spcPct val="120000"/>
              </a:lnSpc>
              <a:spcBef>
                <a:spcPts val="0"/>
              </a:spcBef>
              <a:spcAft>
                <a:spcPts val="300"/>
              </a:spcAft>
              <a:buFont typeface="Arial" panose="020B0604020202020204" pitchFamily="34" charset="0"/>
              <a:buChar char="•"/>
              <a:defRPr kumimoji="0" sz="1400" b="0" i="0" u="none" strike="noStrike" cap="none" spc="150" normalizeH="0" baseline="0">
                <a:ln>
                  <a:noFill/>
                  <a:prstDash val="sysDot"/>
                </a:ln>
                <a:solidFill>
                  <a:schemeClr val="tx1">
                    <a:lumMod val="50000"/>
                    <a:lumOff val="50000"/>
                  </a:schemeClr>
                </a:solidFill>
                <a:uFillTx/>
                <a:latin typeface="+mn-ea"/>
                <a:ea typeface="+mn-ea"/>
              </a:defRPr>
            </a:lvl5pPr>
            <a:lvl6pPr indent="0">
              <a:lnSpc>
                <a:spcPct val="90000"/>
              </a:lnSpc>
              <a:spcBef>
                <a:spcPts val="500"/>
              </a:spcBef>
              <a:buFont typeface="Arial" panose="020B0604020202020204" pitchFamily="34" charset="0"/>
              <a:buNone/>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r>
              <a:rPr>
                <a:sym typeface="+mn-ea"/>
              </a:rPr>
              <a:t>单击此处编辑母版文本样式</a:t>
            </a:r>
          </a:p>
          <a:p>
            <a:pPr lvl="1"/>
            <a:r>
              <a:rPr>
                <a:sym typeface="+mn-ea"/>
              </a:rPr>
              <a:t>第二级</a:t>
            </a:r>
          </a:p>
          <a:p>
            <a:pPr lvl="2"/>
            <a:r>
              <a:rPr>
                <a:sym typeface="+mn-ea"/>
              </a:rPr>
              <a:t>第三级</a:t>
            </a:r>
          </a:p>
          <a:p>
            <a:pPr lvl="3"/>
            <a:r>
              <a:rPr>
                <a:sym typeface="+mn-ea"/>
              </a:rPr>
              <a:t>第四级</a:t>
            </a:r>
          </a:p>
          <a:p>
            <a:pPr lvl="4"/>
            <a:r>
              <a:rPr>
                <a:sym typeface="+mn-ea"/>
              </a:rPr>
              <a:t>第五级</a:t>
            </a:r>
          </a:p>
        </p:txBody>
      </p:sp>
      <p:sp>
        <p:nvSpPr>
          <p:cNvPr id="12" name="标题"/>
          <p:cNvSpPr txBox="1">
            <a:spLocks noGrp="1"/>
          </p:cNvSpPr>
          <p:nvPr>
            <p:ph type="title" idx="3"/>
            <p:custDataLst>
              <p:tags r:id="rId4"/>
            </p:custDataLst>
          </p:nvPr>
        </p:nvSpPr>
        <p:spPr>
          <a:xfrm>
            <a:off x="608400" y="1429200"/>
            <a:ext cx="5342400" cy="400110"/>
          </a:xfrm>
          <a:prstGeom prst="rect">
            <a:avLst/>
          </a:prstGeom>
          <a:noFill/>
          <a:ln>
            <a:noFill/>
            <a:prstDash val="sysDash"/>
          </a:ln>
        </p:spPr>
        <p:txBody>
          <a:bodyPr wrap="square" rtlCol="0">
            <a:normAutofit/>
          </a:bodyPr>
          <a:lstStyle>
            <a:lvl1pPr marL="0" marR="0" algn="l" defTabSz="914400" rtl="0" eaLnBrk="1" fontAlgn="auto" latinLnBrk="0" hangingPunct="1">
              <a:lnSpc>
                <a:spcPct val="100000"/>
              </a:lnSpc>
              <a:buClrTx/>
              <a:buSzTx/>
              <a:buFontTx/>
              <a:buNone/>
              <a:defRPr kumimoji="0" lang="zh-CN" altLang="en-US" sz="2000" b="1" i="0" u="none" strike="noStrike" kern="1200" cap="none" spc="0" normalizeH="0" baseline="0" noProof="1">
                <a:solidFill>
                  <a:schemeClr val="tx1">
                    <a:lumMod val="85000"/>
                    <a:lumOff val="15000"/>
                  </a:schemeClr>
                </a:solidFill>
                <a:latin typeface="+mj-ea"/>
                <a:ea typeface="+mj-ea"/>
                <a:cs typeface="MiSans Normal" panose="00000500000000000000" charset="-122"/>
              </a:defRPr>
            </a:lvl1pPr>
          </a:lstStyle>
          <a:p>
            <a:pPr lvl="0"/>
            <a:r>
              <a:rPr>
                <a:sym typeface="+mn-ea"/>
              </a:rPr>
              <a:t>单击此处编辑母版标题样式</a:t>
            </a:r>
          </a:p>
        </p:txBody>
      </p:sp>
      <p:sp>
        <p:nvSpPr>
          <p:cNvPr id="11" name="任意多边形 10"/>
          <p:cNvSpPr/>
          <p:nvPr>
            <p:custDataLst>
              <p:tags r:id="rId5"/>
            </p:custDataLst>
          </p:nvPr>
        </p:nvSpPr>
        <p:spPr>
          <a:xfrm rot="5400000" flipV="1">
            <a:off x="-300990" y="301625"/>
            <a:ext cx="987425" cy="384810"/>
          </a:xfrm>
          <a:custGeom>
            <a:avLst/>
            <a:gdLst/>
            <a:ahLst/>
            <a:cxnLst>
              <a:cxn ang="3">
                <a:pos x="hc" y="t"/>
              </a:cxn>
              <a:cxn ang="cd2">
                <a:pos x="l" y="vc"/>
              </a:cxn>
              <a:cxn ang="cd4">
                <a:pos x="hc" y="b"/>
              </a:cxn>
              <a:cxn ang="0">
                <a:pos x="r" y="vc"/>
              </a:cxn>
            </a:cxnLst>
            <a:rect l="l" t="t" r="r" b="b"/>
            <a:pathLst>
              <a:path w="2001" h="606">
                <a:moveTo>
                  <a:pt x="0" y="0"/>
                </a:moveTo>
                <a:lnTo>
                  <a:pt x="2001" y="0"/>
                </a:lnTo>
                <a:lnTo>
                  <a:pt x="2001" y="256"/>
                </a:lnTo>
                <a:cubicBezTo>
                  <a:pt x="2001" y="450"/>
                  <a:pt x="1845" y="606"/>
                  <a:pt x="1651" y="606"/>
                </a:cubicBezTo>
                <a:lnTo>
                  <a:pt x="0" y="606"/>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MiSans Normal" panose="00000500000000000000" charset="-122"/>
            </a:endParaRPr>
          </a:p>
        </p:txBody>
      </p:sp>
      <p:sp>
        <p:nvSpPr>
          <p:cNvPr id="10" name="标题"/>
          <p:cNvSpPr txBox="1">
            <a:spLocks noGrp="1"/>
          </p:cNvSpPr>
          <p:nvPr>
            <p:ph type="title" idx="1"/>
            <p:custDataLst>
              <p:tags r:id="rId6"/>
            </p:custDataLst>
          </p:nvPr>
        </p:nvSpPr>
        <p:spPr>
          <a:xfrm>
            <a:off x="608330" y="397510"/>
            <a:ext cx="10968990" cy="678815"/>
          </a:xfrm>
          <a:prstGeom prst="rect">
            <a:avLst/>
          </a:prstGeom>
          <a:noFill/>
        </p:spPr>
        <p:txBody>
          <a:bodyPr wrap="square" rtlCol="0" anchor="b" anchorCtr="0">
            <a:normAutofit/>
          </a:bodyPr>
          <a:lstStyle>
            <a:lvl1pPr marL="0" marR="0" lvl="0" algn="l" defTabSz="914400" rtl="0" eaLnBrk="1" fontAlgn="auto" latinLnBrk="0" hangingPunct="1">
              <a:lnSpc>
                <a:spcPct val="100000"/>
              </a:lnSpc>
              <a:buClrTx/>
              <a:buSzTx/>
              <a:buFontTx/>
              <a:buNone/>
              <a:defRPr kumimoji="0" lang="zh-CN" altLang="en-US" sz="3200" b="0" i="0" u="none" strike="noStrike" kern="1200" cap="none" spc="300" normalizeH="0" baseline="0" noProof="1" dirty="0">
                <a:ln>
                  <a:noFill/>
                  <a:prstDash val="sysDot"/>
                </a:ln>
                <a:solidFill>
                  <a:schemeClr val="tx1">
                    <a:lumMod val="85000"/>
                    <a:lumOff val="15000"/>
                  </a:schemeClr>
                </a:solidFill>
                <a:latin typeface="+mj-lt"/>
                <a:ea typeface="+mj-lt"/>
                <a:cs typeface="MiSans Normal" panose="00000500000000000000" charset="-122"/>
                <a:sym typeface="+mn-ea"/>
              </a:defRPr>
            </a:lvl1pPr>
          </a:lstStyle>
          <a:p>
            <a:pPr lvl="0" algn="l">
              <a:buClrTx/>
              <a:buSzTx/>
              <a:buFontTx/>
            </a:pPr>
            <a:r>
              <a:rPr>
                <a:sym typeface="+mn-ea"/>
              </a:rPr>
              <a:t>单击此处编辑母版标题样式</a:t>
            </a:r>
          </a:p>
        </p:txBody>
      </p:sp>
      <p:sp>
        <p:nvSpPr>
          <p:cNvPr id="7" name="日期占位符 6"/>
          <p:cNvSpPr>
            <a:spLocks noGrp="1"/>
          </p:cNvSpPr>
          <p:nvPr>
            <p:ph type="dt" sz="half" idx="10"/>
            <p:custDataLst>
              <p:tags r:id="rId7"/>
            </p:custDataLst>
          </p:nvPr>
        </p:nvSpPr>
        <p:spPr>
          <a:xfrm>
            <a:off x="612000" y="6314400"/>
            <a:ext cx="2700000" cy="316800"/>
          </a:xfrm>
        </p:spPr>
        <p:txBody>
          <a:bodyPr/>
          <a:lstStyle/>
          <a:p>
            <a:fld id="{760FBDFE-C587-4B4C-A407-44438C67B59E}" type="datetimeFigureOut">
              <a:rPr lang="zh-CN" altLang="en-US" smtClean="0"/>
              <a:t>2023/10/12</a:t>
            </a:fld>
            <a:endParaRPr lang="zh-CN" altLang="en-US"/>
          </a:p>
        </p:txBody>
      </p:sp>
      <p:sp>
        <p:nvSpPr>
          <p:cNvPr id="8" name="页脚占位符 7"/>
          <p:cNvSpPr>
            <a:spLocks noGrp="1"/>
          </p:cNvSpPr>
          <p:nvPr>
            <p:ph type="ftr" sz="quarter" idx="11"/>
            <p:custDataLst>
              <p:tags r:id="rId8"/>
            </p:custDataLst>
          </p:nvPr>
        </p:nvSpPr>
        <p:spPr>
          <a:xfrm>
            <a:off x="4116000" y="6314400"/>
            <a:ext cx="3960000" cy="316800"/>
          </a:xfrm>
        </p:spPr>
        <p:txBody>
          <a:bodyPr/>
          <a:lstStyle/>
          <a:p>
            <a:endParaRPr lang="zh-CN" altLang="en-US" dirty="0"/>
          </a:p>
        </p:txBody>
      </p:sp>
      <p:sp>
        <p:nvSpPr>
          <p:cNvPr id="9" name="灯片编号占位符 8"/>
          <p:cNvSpPr>
            <a:spLocks noGrp="1"/>
          </p:cNvSpPr>
          <p:nvPr>
            <p:ph type="sldNum" sz="quarter" idx="12"/>
            <p:custDataLst>
              <p:tags r:id="rId9"/>
            </p:custDataLst>
          </p:nvPr>
        </p:nvSpPr>
        <p:spPr>
          <a:xfrm>
            <a:off x="8877600" y="6314400"/>
            <a:ext cx="2700000" cy="316800"/>
          </a:xfrm>
        </p:spPr>
        <p:txBody>
          <a:bodyPr/>
          <a:lstStyle/>
          <a:p>
            <a:fld id="{49AE70B2-8BF9-45C0-BB95-33D1B9D3A854}" type="slidenum">
              <a:rPr lang="zh-CN" altLang="en-US" smtClean="0"/>
              <a:t>‹#›</a:t>
            </a:fld>
            <a:endParaRPr lang="zh-CN" alt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7" name="任意多边形 6"/>
          <p:cNvSpPr/>
          <p:nvPr>
            <p:custDataLst>
              <p:tags r:id="rId1"/>
            </p:custDataLst>
          </p:nvPr>
        </p:nvSpPr>
        <p:spPr>
          <a:xfrm rot="5400000" flipV="1">
            <a:off x="-300990" y="301625"/>
            <a:ext cx="987425" cy="384810"/>
          </a:xfrm>
          <a:custGeom>
            <a:avLst/>
            <a:gdLst/>
            <a:ahLst/>
            <a:cxnLst>
              <a:cxn ang="3">
                <a:pos x="hc" y="t"/>
              </a:cxn>
              <a:cxn ang="cd2">
                <a:pos x="l" y="vc"/>
              </a:cxn>
              <a:cxn ang="cd4">
                <a:pos x="hc" y="b"/>
              </a:cxn>
              <a:cxn ang="0">
                <a:pos x="r" y="vc"/>
              </a:cxn>
            </a:cxnLst>
            <a:rect l="l" t="t" r="r" b="b"/>
            <a:pathLst>
              <a:path w="2001" h="606">
                <a:moveTo>
                  <a:pt x="0" y="0"/>
                </a:moveTo>
                <a:lnTo>
                  <a:pt x="2001" y="0"/>
                </a:lnTo>
                <a:lnTo>
                  <a:pt x="2001" y="256"/>
                </a:lnTo>
                <a:cubicBezTo>
                  <a:pt x="2001" y="450"/>
                  <a:pt x="1845" y="606"/>
                  <a:pt x="1651" y="606"/>
                </a:cubicBezTo>
                <a:lnTo>
                  <a:pt x="0" y="606"/>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MiSans Normal" panose="00000500000000000000" charset="-122"/>
            </a:endParaRPr>
          </a:p>
        </p:txBody>
      </p:sp>
      <p:sp>
        <p:nvSpPr>
          <p:cNvPr id="6" name="标题"/>
          <p:cNvSpPr txBox="1">
            <a:spLocks noGrp="1"/>
          </p:cNvSpPr>
          <p:nvPr>
            <p:ph type="title" idx="1"/>
            <p:custDataLst>
              <p:tags r:id="rId2"/>
            </p:custDataLst>
          </p:nvPr>
        </p:nvSpPr>
        <p:spPr>
          <a:xfrm>
            <a:off x="608330" y="397510"/>
            <a:ext cx="10968990" cy="678815"/>
          </a:xfrm>
          <a:prstGeom prst="rect">
            <a:avLst/>
          </a:prstGeom>
          <a:noFill/>
        </p:spPr>
        <p:txBody>
          <a:bodyPr wrap="square" rtlCol="0" anchor="b" anchorCtr="0">
            <a:normAutofit/>
          </a:bodyPr>
          <a:lstStyle>
            <a:lvl1pPr marL="0" marR="0" lvl="0" algn="l" defTabSz="914400" rtl="0" eaLnBrk="1" fontAlgn="auto" latinLnBrk="0" hangingPunct="1">
              <a:lnSpc>
                <a:spcPct val="100000"/>
              </a:lnSpc>
              <a:buClrTx/>
              <a:buSzTx/>
              <a:buFontTx/>
              <a:buNone/>
              <a:defRPr kumimoji="0" lang="zh-CN" altLang="en-US" sz="3200" b="0" i="0" u="none" strike="noStrike" kern="1200" cap="none" spc="300" normalizeH="0" baseline="0" noProof="1" dirty="0">
                <a:ln>
                  <a:noFill/>
                  <a:prstDash val="sysDot"/>
                </a:ln>
                <a:solidFill>
                  <a:schemeClr val="tx1">
                    <a:lumMod val="85000"/>
                    <a:lumOff val="15000"/>
                  </a:schemeClr>
                </a:solidFill>
                <a:latin typeface="+mj-lt"/>
                <a:ea typeface="+mj-lt"/>
                <a:cs typeface="MiSans Normal" panose="00000500000000000000" charset="-122"/>
                <a:sym typeface="+mn-ea"/>
              </a:defRPr>
            </a:lvl1pPr>
          </a:lstStyle>
          <a:p>
            <a:pPr lvl="0" algn="l">
              <a:buClrTx/>
              <a:buSzTx/>
              <a:buFontTx/>
            </a:pPr>
            <a:r>
              <a:rPr>
                <a:sym typeface="+mn-ea"/>
              </a:rPr>
              <a:t>单击此处编辑母版标题样式</a:t>
            </a:r>
          </a:p>
        </p:txBody>
      </p:sp>
      <p:sp>
        <p:nvSpPr>
          <p:cNvPr id="3" name="日期占位符 2"/>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2023/10/12</a:t>
            </a:fld>
            <a:endParaRPr lang="zh-CN" altLang="en-US"/>
          </a:p>
        </p:txBody>
      </p:sp>
      <p:sp>
        <p:nvSpPr>
          <p:cNvPr id="4" name="页脚占位符 3"/>
          <p:cNvSpPr>
            <a:spLocks noGrp="1"/>
          </p:cNvSpPr>
          <p:nvPr>
            <p:ph type="ftr" sz="quarter" idx="11"/>
            <p:custDataLst>
              <p:tags r:id="rId4"/>
            </p:custDataLst>
          </p:nvPr>
        </p:nvSpPr>
        <p:spPr>
          <a:xfrm>
            <a:off x="4116000" y="6314400"/>
            <a:ext cx="3960000" cy="316800"/>
          </a:xfrm>
        </p:spPr>
        <p:txBody>
          <a:bodyPr/>
          <a:lstStyle/>
          <a:p>
            <a:endParaRPr lang="zh-CN" altLang="en-US" dirty="0"/>
          </a:p>
        </p:txBody>
      </p:sp>
      <p:sp>
        <p:nvSpPr>
          <p:cNvPr id="5" name="灯片编号占位符 4"/>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14" name="任意多边形 13"/>
          <p:cNvSpPr/>
          <p:nvPr>
            <p:custDataLst>
              <p:tags r:id="rId1"/>
            </p:custDataLst>
          </p:nvPr>
        </p:nvSpPr>
        <p:spPr>
          <a:xfrm rot="5400000" flipV="1">
            <a:off x="-300990" y="301625"/>
            <a:ext cx="987425" cy="384810"/>
          </a:xfrm>
          <a:custGeom>
            <a:avLst/>
            <a:gdLst/>
            <a:ahLst/>
            <a:cxnLst>
              <a:cxn ang="3">
                <a:pos x="hc" y="t"/>
              </a:cxn>
              <a:cxn ang="cd2">
                <a:pos x="l" y="vc"/>
              </a:cxn>
              <a:cxn ang="cd4">
                <a:pos x="hc" y="b"/>
              </a:cxn>
              <a:cxn ang="0">
                <a:pos x="r" y="vc"/>
              </a:cxn>
            </a:cxnLst>
            <a:rect l="l" t="t" r="r" b="b"/>
            <a:pathLst>
              <a:path w="2001" h="606">
                <a:moveTo>
                  <a:pt x="0" y="0"/>
                </a:moveTo>
                <a:lnTo>
                  <a:pt x="2001" y="0"/>
                </a:lnTo>
                <a:lnTo>
                  <a:pt x="2001" y="256"/>
                </a:lnTo>
                <a:cubicBezTo>
                  <a:pt x="2001" y="450"/>
                  <a:pt x="1845" y="606"/>
                  <a:pt x="1651" y="606"/>
                </a:cubicBezTo>
                <a:lnTo>
                  <a:pt x="0" y="606"/>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MiSans Normal" panose="00000500000000000000" charset="-122"/>
            </a:endParaRPr>
          </a:p>
        </p:txBody>
      </p:sp>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t>2023/10/12</a:t>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dirty="0"/>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t>‹#›</a:t>
            </a:fld>
            <a:endParaRPr lang="zh-CN" alt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 preserve="1">
  <p:cSld name="仅内容">
    <p:spTree>
      <p:nvGrpSpPr>
        <p:cNvPr id="1" name=""/>
        <p:cNvGrpSpPr/>
        <p:nvPr/>
      </p:nvGrpSpPr>
      <p:grpSpPr>
        <a:xfrm>
          <a:off x="0" y="0"/>
          <a:ext cx="0" cy="0"/>
          <a:chOff x="0" y="0"/>
          <a:chExt cx="0" cy="0"/>
        </a:xfrm>
      </p:grpSpPr>
      <p:sp>
        <p:nvSpPr>
          <p:cNvPr id="7" name="正文"/>
          <p:cNvSpPr txBox="1">
            <a:spLocks noGrp="1"/>
          </p:cNvSpPr>
          <p:nvPr>
            <p:ph idx="2"/>
            <p:custDataLst>
              <p:tags r:id="rId1"/>
            </p:custDataLst>
          </p:nvPr>
        </p:nvSpPr>
        <p:spPr>
          <a:xfrm>
            <a:off x="608330" y="397510"/>
            <a:ext cx="10968990" cy="5859145"/>
          </a:xfrm>
          <a:prstGeom prst="rect">
            <a:avLst/>
          </a:prstGeom>
          <a:ln>
            <a:noFill/>
            <a:prstDash val="sysDash"/>
          </a:ln>
        </p:spPr>
        <p:txBody>
          <a:bodyPr vert="horz" lIns="90000" tIns="46800" rIns="90000" bIns="46800" rtlCol="0">
            <a:normAutofit/>
          </a:bodyPr>
          <a:lstStyle>
            <a:defPPr>
              <a:defRPr lang="zh-CN"/>
            </a:defPPr>
            <a:lvl1pPr marL="228600" marR="0" lvl="0" indent="-228600" algn="l" defTabSz="914400" rtl="0" eaLnBrk="1" fontAlgn="auto" latinLnBrk="0" hangingPunct="1">
              <a:lnSpc>
                <a:spcPct val="130000"/>
              </a:lnSpc>
              <a:spcBef>
                <a:spcPts val="1800"/>
              </a:spcBef>
              <a:spcAft>
                <a:spcPts val="0"/>
              </a:spcAft>
              <a:buClrTx/>
              <a:buSzTx/>
              <a:buFont typeface="Arial" panose="020B0604020202020204" pitchFamily="34" charset="0"/>
              <a:buChar char="●"/>
              <a:defRPr kumimoji="0" lang="zh-CN" altLang="en-US" sz="1800" b="0" i="0" u="none" strike="noStrike" kern="1200" cap="none" spc="150" normalizeH="0" baseline="0" noProof="1" dirty="0">
                <a:ln>
                  <a:noFill/>
                  <a:prstDash val="sysDot"/>
                </a:ln>
                <a:solidFill>
                  <a:schemeClr val="tx1">
                    <a:lumMod val="85000"/>
                    <a:lumOff val="15000"/>
                  </a:schemeClr>
                </a:solidFill>
                <a:uFillTx/>
                <a:latin typeface="+mn-ea"/>
                <a:ea typeface="+mn-ea"/>
                <a:cs typeface="MiSans Normal" panose="00000500000000000000" charset="-122"/>
                <a:sym typeface="+mn-ea"/>
              </a:defRPr>
            </a:lvl1pPr>
            <a:lvl2pPr marL="449580" marR="0" lvl="1" indent="-231775" fontAlgn="auto">
              <a:lnSpc>
                <a:spcPct val="120000"/>
              </a:lnSpc>
              <a:spcBef>
                <a:spcPts val="0"/>
              </a:spcBef>
              <a:spcAft>
                <a:spcPts val="600"/>
              </a:spcAft>
              <a:buFont typeface="Arial" panose="020B0604020202020204" pitchFamily="34" charset="0"/>
              <a:buChar char="●"/>
              <a:tabLst>
                <a:tab pos="1609725" algn="l"/>
              </a:tabLst>
              <a:defRPr kumimoji="0" sz="1600" b="0" i="0" u="none" strike="noStrike" cap="none" spc="150" normalizeH="0" baseline="0">
                <a:ln>
                  <a:noFill/>
                  <a:prstDash val="sysDot"/>
                </a:ln>
                <a:solidFill>
                  <a:schemeClr val="tx1">
                    <a:lumMod val="50000"/>
                    <a:lumOff val="50000"/>
                  </a:schemeClr>
                </a:solidFill>
                <a:uFillTx/>
                <a:latin typeface="+mn-ea"/>
                <a:ea typeface="+mn-ea"/>
              </a:defRPr>
            </a:lvl2pPr>
            <a:lvl3pPr marL="719455" marR="0" lvl="2" indent="-276225" fontAlgn="auto">
              <a:lnSpc>
                <a:spcPct val="120000"/>
              </a:lnSpc>
              <a:spcBef>
                <a:spcPts val="0"/>
              </a:spcBef>
              <a:spcAft>
                <a:spcPts val="600"/>
              </a:spcAft>
              <a:buFont typeface="Arial" panose="020B0604020202020204" pitchFamily="34" charset="0"/>
              <a:buChar char="●"/>
              <a:defRPr kumimoji="0" sz="1600" b="0" i="0" u="none" strike="noStrike" cap="none" spc="150" normalizeH="0" baseline="0">
                <a:ln>
                  <a:noFill/>
                  <a:prstDash val="sysDot"/>
                </a:ln>
                <a:solidFill>
                  <a:schemeClr val="tx1">
                    <a:lumMod val="50000"/>
                    <a:lumOff val="50000"/>
                  </a:schemeClr>
                </a:solidFill>
                <a:uFillTx/>
                <a:latin typeface="+mn-ea"/>
                <a:ea typeface="+mn-ea"/>
              </a:defRPr>
            </a:lvl3pPr>
            <a:lvl4pPr marL="987425" marR="0" lvl="3" indent="-262255" fontAlgn="auto">
              <a:lnSpc>
                <a:spcPct val="120000"/>
              </a:lnSpc>
              <a:spcBef>
                <a:spcPts val="0"/>
              </a:spcBef>
              <a:spcAft>
                <a:spcPts val="300"/>
              </a:spcAft>
              <a:buFont typeface="Wingdings" panose="05000000000000000000" charset="0"/>
              <a:buChar char=""/>
              <a:tabLst>
                <a:tab pos="899795" algn="l"/>
              </a:tabLst>
              <a:defRPr kumimoji="0" sz="1400" b="0" i="0" u="none" strike="noStrike" cap="none" spc="150" normalizeH="0" baseline="0">
                <a:ln>
                  <a:noFill/>
                  <a:prstDash val="sysDot"/>
                </a:ln>
                <a:solidFill>
                  <a:schemeClr val="tx1">
                    <a:lumMod val="50000"/>
                    <a:lumOff val="50000"/>
                  </a:schemeClr>
                </a:solidFill>
                <a:uFillTx/>
                <a:latin typeface="+mn-ea"/>
                <a:ea typeface="+mn-ea"/>
              </a:defRPr>
            </a:lvl4pPr>
            <a:lvl5pPr marL="1256030" marR="0" lvl="4" indent="-262255" fontAlgn="auto">
              <a:lnSpc>
                <a:spcPct val="120000"/>
              </a:lnSpc>
              <a:spcBef>
                <a:spcPts val="0"/>
              </a:spcBef>
              <a:spcAft>
                <a:spcPts val="300"/>
              </a:spcAft>
              <a:buFont typeface="Arial" panose="020B0604020202020204" pitchFamily="34" charset="0"/>
              <a:buChar char="•"/>
              <a:defRPr kumimoji="0" sz="1400" b="0" i="0" u="none" strike="noStrike" cap="none" spc="150" normalizeH="0" baseline="0">
                <a:ln>
                  <a:noFill/>
                  <a:prstDash val="sysDot"/>
                </a:ln>
                <a:solidFill>
                  <a:schemeClr val="tx1">
                    <a:lumMod val="50000"/>
                    <a:lumOff val="50000"/>
                  </a:schemeClr>
                </a:solidFill>
                <a:uFillTx/>
                <a:latin typeface="+mn-ea"/>
                <a:ea typeface="+mn-ea"/>
              </a:defRPr>
            </a:lvl5pPr>
            <a:lvl6pPr indent="0">
              <a:lnSpc>
                <a:spcPct val="90000"/>
              </a:lnSpc>
              <a:spcBef>
                <a:spcPts val="500"/>
              </a:spcBef>
              <a:buFont typeface="Arial" panose="020B0604020202020204" pitchFamily="34" charset="0"/>
              <a:buNone/>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r>
              <a:rPr>
                <a:sym typeface="+mn-ea"/>
              </a:rPr>
              <a:t>单击此处编辑母版文本样式</a:t>
            </a:r>
          </a:p>
          <a:p>
            <a:pPr lvl="1"/>
            <a:r>
              <a:rPr>
                <a:sym typeface="+mn-ea"/>
              </a:rPr>
              <a:t>第二级</a:t>
            </a:r>
          </a:p>
          <a:p>
            <a:pPr lvl="2"/>
            <a:r>
              <a:rPr>
                <a:sym typeface="+mn-ea"/>
              </a:rPr>
              <a:t>第三级</a:t>
            </a:r>
          </a:p>
          <a:p>
            <a:pPr lvl="3"/>
            <a:r>
              <a:rPr>
                <a:sym typeface="+mn-ea"/>
              </a:rPr>
              <a:t>第四级</a:t>
            </a:r>
          </a:p>
          <a:p>
            <a:pPr lvl="4"/>
            <a:r>
              <a:rPr>
                <a:sym typeface="+mn-ea"/>
              </a:rPr>
              <a:t>第五级</a:t>
            </a:r>
          </a:p>
        </p:txBody>
      </p:sp>
      <p:sp>
        <p:nvSpPr>
          <p:cNvPr id="14" name="任意多边形 13"/>
          <p:cNvSpPr/>
          <p:nvPr>
            <p:custDataLst>
              <p:tags r:id="rId2"/>
            </p:custDataLst>
          </p:nvPr>
        </p:nvSpPr>
        <p:spPr>
          <a:xfrm rot="5400000" flipV="1">
            <a:off x="-300990" y="301625"/>
            <a:ext cx="987425" cy="384810"/>
          </a:xfrm>
          <a:custGeom>
            <a:avLst/>
            <a:gdLst/>
            <a:ahLst/>
            <a:cxnLst>
              <a:cxn ang="3">
                <a:pos x="hc" y="t"/>
              </a:cxn>
              <a:cxn ang="cd2">
                <a:pos x="l" y="vc"/>
              </a:cxn>
              <a:cxn ang="cd4">
                <a:pos x="hc" y="b"/>
              </a:cxn>
              <a:cxn ang="0">
                <a:pos x="r" y="vc"/>
              </a:cxn>
            </a:cxnLst>
            <a:rect l="l" t="t" r="r" b="b"/>
            <a:pathLst>
              <a:path w="2001" h="606">
                <a:moveTo>
                  <a:pt x="0" y="0"/>
                </a:moveTo>
                <a:lnTo>
                  <a:pt x="2001" y="0"/>
                </a:lnTo>
                <a:lnTo>
                  <a:pt x="2001" y="256"/>
                </a:lnTo>
                <a:cubicBezTo>
                  <a:pt x="2001" y="450"/>
                  <a:pt x="1845" y="606"/>
                  <a:pt x="1651" y="606"/>
                </a:cubicBezTo>
                <a:lnTo>
                  <a:pt x="0" y="606"/>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MiSans Normal" panose="00000500000000000000" charset="-122"/>
            </a:endParaRP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2023/10/12</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dirty="0"/>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2.xml"/><Relationship Id="rId18" Type="http://schemas.openxmlformats.org/officeDocument/2006/relationships/tags" Target="../tags/tag7.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tags" Target="../tags/tag6.xml"/><Relationship Id="rId2" Type="http://schemas.openxmlformats.org/officeDocument/2006/relationships/slideLayout" Target="../slideLayouts/slideLayout2.xml"/><Relationship Id="rId16" Type="http://schemas.openxmlformats.org/officeDocument/2006/relationships/tags" Target="../tags/tag5.xml"/><Relationship Id="rId20" Type="http://schemas.openxmlformats.org/officeDocument/2006/relationships/tags" Target="../tags/tag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4.xml"/><Relationship Id="rId10" Type="http://schemas.openxmlformats.org/officeDocument/2006/relationships/slideLayout" Target="../slideLayouts/slideLayout10.xml"/><Relationship Id="rId19" Type="http://schemas.openxmlformats.org/officeDocument/2006/relationships/tags" Target="../tags/tag8.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任意多边形 6"/>
          <p:cNvSpPr/>
          <p:nvPr>
            <p:custDataLst>
              <p:tags r:id="rId14"/>
            </p:custDataLst>
          </p:nvPr>
        </p:nvSpPr>
        <p:spPr>
          <a:xfrm rot="5400000" flipV="1">
            <a:off x="-300990" y="301625"/>
            <a:ext cx="987425" cy="384810"/>
          </a:xfrm>
          <a:custGeom>
            <a:avLst/>
            <a:gdLst/>
            <a:ahLst/>
            <a:cxnLst>
              <a:cxn ang="3">
                <a:pos x="hc" y="t"/>
              </a:cxn>
              <a:cxn ang="cd2">
                <a:pos x="l" y="vc"/>
              </a:cxn>
              <a:cxn ang="cd4">
                <a:pos x="hc" y="b"/>
              </a:cxn>
              <a:cxn ang="0">
                <a:pos x="r" y="vc"/>
              </a:cxn>
            </a:cxnLst>
            <a:rect l="l" t="t" r="r" b="b"/>
            <a:pathLst>
              <a:path w="2001" h="606">
                <a:moveTo>
                  <a:pt x="0" y="0"/>
                </a:moveTo>
                <a:lnTo>
                  <a:pt x="2001" y="0"/>
                </a:lnTo>
                <a:lnTo>
                  <a:pt x="2001" y="256"/>
                </a:lnTo>
                <a:cubicBezTo>
                  <a:pt x="2001" y="450"/>
                  <a:pt x="1845" y="606"/>
                  <a:pt x="1651" y="606"/>
                </a:cubicBezTo>
                <a:lnTo>
                  <a:pt x="0" y="606"/>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MiSans Normal" panose="00000500000000000000" charset="-122"/>
            </a:endParaRPr>
          </a:p>
        </p:txBody>
      </p:sp>
      <p:sp>
        <p:nvSpPr>
          <p:cNvPr id="9" name="日期占位符 8"/>
          <p:cNvSpPr>
            <a:spLocks noGrp="1"/>
          </p:cNvSpPr>
          <p:nvPr>
            <p:ph type="dt" sz="half" idx="10"/>
            <p:custDataLst>
              <p:tags r:id="rId15"/>
            </p:custDataLst>
          </p:nvPr>
        </p:nvSpPr>
        <p:spPr>
          <a:xfrm>
            <a:off x="612000" y="6314400"/>
            <a:ext cx="2700000" cy="316800"/>
          </a:xfrm>
        </p:spPr>
        <p:txBody>
          <a:bodyPr/>
          <a:lstStyle/>
          <a:p>
            <a:fld id="{760FBDFE-C587-4B4C-A407-44438C67B59E}" type="datetimeFigureOut">
              <a:rPr lang="zh-CN" altLang="en-US" smtClean="0"/>
              <a:t>2023/10/12</a:t>
            </a:fld>
            <a:endParaRPr lang="zh-CN" altLang="en-US"/>
          </a:p>
        </p:txBody>
      </p:sp>
      <p:sp>
        <p:nvSpPr>
          <p:cNvPr id="10" name="页脚占位符 9"/>
          <p:cNvSpPr>
            <a:spLocks noGrp="1"/>
          </p:cNvSpPr>
          <p:nvPr>
            <p:ph type="ftr" sz="quarter" idx="11"/>
            <p:custDataLst>
              <p:tags r:id="rId16"/>
            </p:custDataLst>
          </p:nvPr>
        </p:nvSpPr>
        <p:spPr>
          <a:xfrm>
            <a:off x="4116000" y="6314400"/>
            <a:ext cx="3960000" cy="316800"/>
          </a:xfrm>
        </p:spPr>
        <p:txBody>
          <a:bodyPr/>
          <a:lstStyle/>
          <a:p>
            <a:endParaRPr lang="zh-CN" altLang="en-US" dirty="0"/>
          </a:p>
        </p:txBody>
      </p:sp>
      <p:sp>
        <p:nvSpPr>
          <p:cNvPr id="11" name="灯片编号占位符 10"/>
          <p:cNvSpPr>
            <a:spLocks noGrp="1"/>
          </p:cNvSpPr>
          <p:nvPr>
            <p:ph type="sldNum" sz="quarter" idx="12"/>
            <p:custDataLst>
              <p:tags r:id="rId17"/>
            </p:custDataLst>
          </p:nvPr>
        </p:nvSpPr>
        <p:spPr>
          <a:xfrm>
            <a:off x="8877600" y="6314400"/>
            <a:ext cx="2700000" cy="316800"/>
          </a:xfrm>
        </p:spPr>
        <p:txBody>
          <a:bodyPr/>
          <a:lstStyle/>
          <a:p>
            <a:fld id="{49AE70B2-8BF9-45C0-BB95-33D1B9D3A854}" type="slidenum">
              <a:rPr lang="zh-CN" altLang="en-US" smtClean="0"/>
              <a:t>‹#›</a:t>
            </a:fld>
            <a:endParaRPr lang="zh-CN" altLang="en-US" dirty="0"/>
          </a:p>
        </p:txBody>
      </p:sp>
      <p:sp>
        <p:nvSpPr>
          <p:cNvPr id="2" name="标题占位符 1"/>
          <p:cNvSpPr>
            <a:spLocks noGrp="1"/>
          </p:cNvSpPr>
          <p:nvPr>
            <p:ph type="title"/>
            <p:custDataLst>
              <p:tags r:id="rId18"/>
            </p:custDataLst>
          </p:nvPr>
        </p:nvSpPr>
        <p:spPr>
          <a:xfrm>
            <a:off x="838200" y="365126"/>
            <a:ext cx="10515600" cy="622618"/>
          </a:xfrm>
          <a:prstGeom prst="rect">
            <a:avLst/>
          </a:prstGeom>
          <a:noFill/>
        </p:spPr>
        <p:txBody>
          <a:bodyPr vert="horz" wrap="square" lIns="91440" tIns="45720" rIns="91440" bIns="45720" rtlCol="0" anchor="b" anchorCtr="0">
            <a:normAutofit/>
          </a:bodyPr>
          <a:lstStyle/>
          <a:p>
            <a:pPr marL="0" marR="0" lvl="0">
              <a:buClrTx/>
              <a:buSzTx/>
              <a:buFontTx/>
            </a:pPr>
            <a:r>
              <a:rPr lang="zh-CN" altLang="en-US" dirty="0"/>
              <a:t>单击此处编辑母版标题样式</a:t>
            </a:r>
          </a:p>
        </p:txBody>
      </p:sp>
      <p:sp>
        <p:nvSpPr>
          <p:cNvPr id="3" name="文本占位符 2"/>
          <p:cNvSpPr>
            <a:spLocks noGrp="1"/>
          </p:cNvSpPr>
          <p:nvPr>
            <p:ph type="body" idx="1"/>
            <p:custDataLst>
              <p:tags r:id="rId19"/>
            </p:custDataLst>
          </p:nvPr>
        </p:nvSpPr>
        <p:spPr>
          <a:xfrm>
            <a:off x="838200" y="1237129"/>
            <a:ext cx="10515600" cy="4939834"/>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KSO_TEMPLATE" hidden="1"/>
          <p:cNvSpPr/>
          <p:nvPr userDrawn="1">
            <p:custDataLst>
              <p:tags r:id="rId20"/>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ustDataLst>
      <p:tags r:id="rId13"/>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fontAlgn="auto" latinLnBrk="0" hangingPunct="1">
        <a:lnSpc>
          <a:spcPct val="100000"/>
        </a:lnSpc>
        <a:spcBef>
          <a:spcPct val="0"/>
        </a:spcBef>
        <a:buNone/>
        <a:defRPr kumimoji="0" lang="zh-CN" altLang="en-US" sz="3200" b="0" i="0" u="none" strike="noStrike" kern="1200" cap="none" spc="300" normalizeH="0" baseline="0" smtClean="0">
          <a:ln>
            <a:noFill/>
            <a:prstDash val="sysDot"/>
          </a:ln>
          <a:solidFill>
            <a:schemeClr val="tx1">
              <a:lumMod val="85000"/>
              <a:lumOff val="15000"/>
            </a:schemeClr>
          </a:solidFill>
          <a:uFillTx/>
          <a:latin typeface="+mj-lt"/>
          <a:ea typeface="+mj-lt"/>
          <a:cs typeface="MiSans Normal" panose="00000500000000000000" charset="-122"/>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ea"/>
          <a:ea typeface="+mn-ea"/>
          <a:cs typeface="MiSans Normal" panose="00000500000000000000" charset="-122"/>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ea"/>
          <a:ea typeface="+mn-ea"/>
          <a:cs typeface="MiSans Normal" panose="00000500000000000000" charset="-122"/>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ea"/>
          <a:ea typeface="+mn-ea"/>
          <a:cs typeface="MiSans Normal" panose="00000500000000000000" charset="-122"/>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ea"/>
          <a:ea typeface="+mn-ea"/>
          <a:cs typeface="MiSans Normal" panose="00000500000000000000" charset="-122"/>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ea"/>
          <a:ea typeface="+mn-ea"/>
          <a:cs typeface="MiSans Normal" panose="00000500000000000000"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tags" Target="../tags/tag104.xml"/><Relationship Id="rId2" Type="http://schemas.openxmlformats.org/officeDocument/2006/relationships/tags" Target="../tags/tag103.xml"/><Relationship Id="rId1" Type="http://schemas.openxmlformats.org/officeDocument/2006/relationships/tags" Target="../tags/tag102.xml"/><Relationship Id="rId6" Type="http://schemas.openxmlformats.org/officeDocument/2006/relationships/notesSlide" Target="../notesSlides/notesSlide1.xml"/><Relationship Id="rId5" Type="http://schemas.openxmlformats.org/officeDocument/2006/relationships/slideLayout" Target="../slideLayouts/slideLayout1.xml"/><Relationship Id="rId4" Type="http://schemas.openxmlformats.org/officeDocument/2006/relationships/tags" Target="../tags/tag105.xml"/></Relationships>
</file>

<file path=ppt/slides/_rels/slide10.xml.rels><?xml version="1.0" encoding="UTF-8" standalone="yes"?>
<Relationships xmlns="http://schemas.openxmlformats.org/package/2006/relationships"><Relationship Id="rId3" Type="http://schemas.openxmlformats.org/officeDocument/2006/relationships/tags" Target="../tags/tag171.xml"/><Relationship Id="rId2" Type="http://schemas.openxmlformats.org/officeDocument/2006/relationships/tags" Target="../tags/tag170.xml"/><Relationship Id="rId1" Type="http://schemas.openxmlformats.org/officeDocument/2006/relationships/tags" Target="../tags/tag169.xml"/><Relationship Id="rId5" Type="http://schemas.openxmlformats.org/officeDocument/2006/relationships/slideLayout" Target="../slideLayouts/slideLayout4.xml"/><Relationship Id="rId4" Type="http://schemas.openxmlformats.org/officeDocument/2006/relationships/tags" Target="../tags/tag172.xml"/></Relationships>
</file>

<file path=ppt/slides/_rels/slide11.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tags" Target="../tags/tag175.xml"/><Relationship Id="rId7" Type="http://schemas.openxmlformats.org/officeDocument/2006/relationships/slideLayout" Target="../slideLayouts/slideLayout2.xml"/><Relationship Id="rId2" Type="http://schemas.openxmlformats.org/officeDocument/2006/relationships/tags" Target="../tags/tag174.xml"/><Relationship Id="rId1" Type="http://schemas.openxmlformats.org/officeDocument/2006/relationships/tags" Target="../tags/tag173.xml"/><Relationship Id="rId6" Type="http://schemas.openxmlformats.org/officeDocument/2006/relationships/tags" Target="../tags/tag178.xml"/><Relationship Id="rId5" Type="http://schemas.openxmlformats.org/officeDocument/2006/relationships/tags" Target="../tags/tag177.xml"/><Relationship Id="rId4" Type="http://schemas.openxmlformats.org/officeDocument/2006/relationships/tags" Target="../tags/tag176.xml"/></Relationships>
</file>

<file path=ppt/slides/_rels/slide12.xml.rels><?xml version="1.0" encoding="UTF-8" standalone="yes"?>
<Relationships xmlns="http://schemas.openxmlformats.org/package/2006/relationships"><Relationship Id="rId3" Type="http://schemas.openxmlformats.org/officeDocument/2006/relationships/tags" Target="../tags/tag181.xml"/><Relationship Id="rId2" Type="http://schemas.openxmlformats.org/officeDocument/2006/relationships/tags" Target="../tags/tag180.xml"/><Relationship Id="rId1" Type="http://schemas.openxmlformats.org/officeDocument/2006/relationships/tags" Target="../tags/tag179.xml"/><Relationship Id="rId6" Type="http://schemas.openxmlformats.org/officeDocument/2006/relationships/image" Target="../media/image3.jpeg"/><Relationship Id="rId5" Type="http://schemas.openxmlformats.org/officeDocument/2006/relationships/slideLayout" Target="../slideLayouts/slideLayout2.xml"/><Relationship Id="rId4" Type="http://schemas.openxmlformats.org/officeDocument/2006/relationships/tags" Target="../tags/tag182.xml"/></Relationships>
</file>

<file path=ppt/slides/_rels/slide13.xml.rels><?xml version="1.0" encoding="UTF-8" standalone="yes"?>
<Relationships xmlns="http://schemas.openxmlformats.org/package/2006/relationships"><Relationship Id="rId3" Type="http://schemas.openxmlformats.org/officeDocument/2006/relationships/tags" Target="../tags/tag185.xml"/><Relationship Id="rId2" Type="http://schemas.openxmlformats.org/officeDocument/2006/relationships/tags" Target="../tags/tag184.xml"/><Relationship Id="rId1" Type="http://schemas.openxmlformats.org/officeDocument/2006/relationships/tags" Target="../tags/tag183.xml"/><Relationship Id="rId5" Type="http://schemas.openxmlformats.org/officeDocument/2006/relationships/slideLayout" Target="../slideLayouts/slideLayout4.xml"/><Relationship Id="rId4" Type="http://schemas.openxmlformats.org/officeDocument/2006/relationships/tags" Target="../tags/tag186.xml"/></Relationships>
</file>

<file path=ppt/slides/_rels/slide14.xml.rels><?xml version="1.0" encoding="UTF-8" standalone="yes"?>
<Relationships xmlns="http://schemas.openxmlformats.org/package/2006/relationships"><Relationship Id="rId8" Type="http://schemas.openxmlformats.org/officeDocument/2006/relationships/tags" Target="../tags/tag194.xml"/><Relationship Id="rId13" Type="http://schemas.openxmlformats.org/officeDocument/2006/relationships/tags" Target="../tags/tag199.xml"/><Relationship Id="rId18" Type="http://schemas.openxmlformats.org/officeDocument/2006/relationships/slideLayout" Target="../slideLayouts/slideLayout2.xml"/><Relationship Id="rId3" Type="http://schemas.openxmlformats.org/officeDocument/2006/relationships/tags" Target="../tags/tag189.xml"/><Relationship Id="rId7" Type="http://schemas.openxmlformats.org/officeDocument/2006/relationships/tags" Target="../tags/tag193.xml"/><Relationship Id="rId12" Type="http://schemas.openxmlformats.org/officeDocument/2006/relationships/tags" Target="../tags/tag198.xml"/><Relationship Id="rId17" Type="http://schemas.openxmlformats.org/officeDocument/2006/relationships/tags" Target="../tags/tag203.xml"/><Relationship Id="rId2" Type="http://schemas.openxmlformats.org/officeDocument/2006/relationships/tags" Target="../tags/tag188.xml"/><Relationship Id="rId16" Type="http://schemas.openxmlformats.org/officeDocument/2006/relationships/tags" Target="../tags/tag202.xml"/><Relationship Id="rId1" Type="http://schemas.openxmlformats.org/officeDocument/2006/relationships/tags" Target="../tags/tag187.xml"/><Relationship Id="rId6" Type="http://schemas.openxmlformats.org/officeDocument/2006/relationships/tags" Target="../tags/tag192.xml"/><Relationship Id="rId11" Type="http://schemas.openxmlformats.org/officeDocument/2006/relationships/tags" Target="../tags/tag197.xml"/><Relationship Id="rId5" Type="http://schemas.openxmlformats.org/officeDocument/2006/relationships/tags" Target="../tags/tag191.xml"/><Relationship Id="rId15" Type="http://schemas.openxmlformats.org/officeDocument/2006/relationships/tags" Target="../tags/tag201.xml"/><Relationship Id="rId10" Type="http://schemas.openxmlformats.org/officeDocument/2006/relationships/tags" Target="../tags/tag196.xml"/><Relationship Id="rId4" Type="http://schemas.openxmlformats.org/officeDocument/2006/relationships/tags" Target="../tags/tag190.xml"/><Relationship Id="rId9" Type="http://schemas.openxmlformats.org/officeDocument/2006/relationships/tags" Target="../tags/tag195.xml"/><Relationship Id="rId14" Type="http://schemas.openxmlformats.org/officeDocument/2006/relationships/tags" Target="../tags/tag200.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tags" Target="../tags/tag205.xml"/><Relationship Id="rId1" Type="http://schemas.openxmlformats.org/officeDocument/2006/relationships/tags" Target="../tags/tag204.xml"/></Relationships>
</file>

<file path=ppt/slides/_rels/slide2.xml.rels><?xml version="1.0" encoding="UTF-8" standalone="yes"?>
<Relationships xmlns="http://schemas.openxmlformats.org/package/2006/relationships"><Relationship Id="rId8" Type="http://schemas.openxmlformats.org/officeDocument/2006/relationships/tags" Target="../tags/tag113.xml"/><Relationship Id="rId13" Type="http://schemas.openxmlformats.org/officeDocument/2006/relationships/tags" Target="../tags/tag118.xml"/><Relationship Id="rId18" Type="http://schemas.openxmlformats.org/officeDocument/2006/relationships/tags" Target="../tags/tag123.xml"/><Relationship Id="rId3" Type="http://schemas.openxmlformats.org/officeDocument/2006/relationships/tags" Target="../tags/tag108.xml"/><Relationship Id="rId7" Type="http://schemas.openxmlformats.org/officeDocument/2006/relationships/tags" Target="../tags/tag112.xml"/><Relationship Id="rId12" Type="http://schemas.openxmlformats.org/officeDocument/2006/relationships/tags" Target="../tags/tag117.xml"/><Relationship Id="rId17" Type="http://schemas.openxmlformats.org/officeDocument/2006/relationships/tags" Target="../tags/tag122.xml"/><Relationship Id="rId2" Type="http://schemas.openxmlformats.org/officeDocument/2006/relationships/tags" Target="../tags/tag107.xml"/><Relationship Id="rId16" Type="http://schemas.openxmlformats.org/officeDocument/2006/relationships/tags" Target="../tags/tag121.xml"/><Relationship Id="rId20" Type="http://schemas.openxmlformats.org/officeDocument/2006/relationships/notesSlide" Target="../notesSlides/notesSlide2.xml"/><Relationship Id="rId1" Type="http://schemas.openxmlformats.org/officeDocument/2006/relationships/tags" Target="../tags/tag106.xml"/><Relationship Id="rId6" Type="http://schemas.openxmlformats.org/officeDocument/2006/relationships/tags" Target="../tags/tag111.xml"/><Relationship Id="rId11" Type="http://schemas.openxmlformats.org/officeDocument/2006/relationships/tags" Target="../tags/tag116.xml"/><Relationship Id="rId5" Type="http://schemas.openxmlformats.org/officeDocument/2006/relationships/tags" Target="../tags/tag110.xml"/><Relationship Id="rId15" Type="http://schemas.openxmlformats.org/officeDocument/2006/relationships/tags" Target="../tags/tag120.xml"/><Relationship Id="rId10" Type="http://schemas.openxmlformats.org/officeDocument/2006/relationships/tags" Target="../tags/tag115.xml"/><Relationship Id="rId19" Type="http://schemas.openxmlformats.org/officeDocument/2006/relationships/slideLayout" Target="../slideLayouts/slideLayout3.xml"/><Relationship Id="rId4" Type="http://schemas.openxmlformats.org/officeDocument/2006/relationships/tags" Target="../tags/tag109.xml"/><Relationship Id="rId9" Type="http://schemas.openxmlformats.org/officeDocument/2006/relationships/tags" Target="../tags/tag114.xml"/><Relationship Id="rId14" Type="http://schemas.openxmlformats.org/officeDocument/2006/relationships/tags" Target="../tags/tag119.xml"/></Relationships>
</file>

<file path=ppt/slides/_rels/slide3.xml.rels><?xml version="1.0" encoding="UTF-8" standalone="yes"?>
<Relationships xmlns="http://schemas.openxmlformats.org/package/2006/relationships"><Relationship Id="rId3" Type="http://schemas.openxmlformats.org/officeDocument/2006/relationships/tags" Target="../tags/tag126.xml"/><Relationship Id="rId2" Type="http://schemas.openxmlformats.org/officeDocument/2006/relationships/tags" Target="../tags/tag125.xml"/><Relationship Id="rId1" Type="http://schemas.openxmlformats.org/officeDocument/2006/relationships/tags" Target="../tags/tag124.xml"/><Relationship Id="rId4"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8" Type="http://schemas.openxmlformats.org/officeDocument/2006/relationships/tags" Target="../tags/tag134.xml"/><Relationship Id="rId13" Type="http://schemas.openxmlformats.org/officeDocument/2006/relationships/tags" Target="../tags/tag139.xml"/><Relationship Id="rId3" Type="http://schemas.openxmlformats.org/officeDocument/2006/relationships/tags" Target="../tags/tag129.xml"/><Relationship Id="rId7" Type="http://schemas.openxmlformats.org/officeDocument/2006/relationships/tags" Target="../tags/tag133.xml"/><Relationship Id="rId12" Type="http://schemas.openxmlformats.org/officeDocument/2006/relationships/tags" Target="../tags/tag138.xml"/><Relationship Id="rId2" Type="http://schemas.openxmlformats.org/officeDocument/2006/relationships/tags" Target="../tags/tag128.xml"/><Relationship Id="rId1" Type="http://schemas.openxmlformats.org/officeDocument/2006/relationships/tags" Target="../tags/tag127.xml"/><Relationship Id="rId6" Type="http://schemas.openxmlformats.org/officeDocument/2006/relationships/tags" Target="../tags/tag132.xml"/><Relationship Id="rId11" Type="http://schemas.openxmlformats.org/officeDocument/2006/relationships/tags" Target="../tags/tag137.xml"/><Relationship Id="rId5" Type="http://schemas.openxmlformats.org/officeDocument/2006/relationships/tags" Target="../tags/tag131.xml"/><Relationship Id="rId15" Type="http://schemas.openxmlformats.org/officeDocument/2006/relationships/notesSlide" Target="../notesSlides/notesSlide3.xml"/><Relationship Id="rId10" Type="http://schemas.openxmlformats.org/officeDocument/2006/relationships/tags" Target="../tags/tag136.xml"/><Relationship Id="rId4" Type="http://schemas.openxmlformats.org/officeDocument/2006/relationships/tags" Target="../tags/tag130.xml"/><Relationship Id="rId9" Type="http://schemas.openxmlformats.org/officeDocument/2006/relationships/tags" Target="../tags/tag135.xml"/><Relationship Id="rId14"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tags" Target="../tags/tag142.xml"/><Relationship Id="rId2" Type="http://schemas.openxmlformats.org/officeDocument/2006/relationships/tags" Target="../tags/tag141.xml"/><Relationship Id="rId1" Type="http://schemas.openxmlformats.org/officeDocument/2006/relationships/tags" Target="../tags/tag140.xml"/><Relationship Id="rId4"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tags" Target="../tags/tag145.xml"/><Relationship Id="rId2" Type="http://schemas.openxmlformats.org/officeDocument/2006/relationships/tags" Target="../tags/tag144.xml"/><Relationship Id="rId1" Type="http://schemas.openxmlformats.org/officeDocument/2006/relationships/tags" Target="../tags/tag143.xml"/><Relationship Id="rId6" Type="http://schemas.openxmlformats.org/officeDocument/2006/relationships/image" Target="../media/image1.jpeg"/><Relationship Id="rId5" Type="http://schemas.openxmlformats.org/officeDocument/2006/relationships/slideLayout" Target="../slideLayouts/slideLayout5.xml"/><Relationship Id="rId4" Type="http://schemas.openxmlformats.org/officeDocument/2006/relationships/tags" Target="../tags/tag146.xml"/></Relationships>
</file>

<file path=ppt/slides/_rels/slide7.xml.rels><?xml version="1.0" encoding="UTF-8" standalone="yes"?>
<Relationships xmlns="http://schemas.openxmlformats.org/package/2006/relationships"><Relationship Id="rId3" Type="http://schemas.openxmlformats.org/officeDocument/2006/relationships/tags" Target="../tags/tag149.xml"/><Relationship Id="rId2" Type="http://schemas.openxmlformats.org/officeDocument/2006/relationships/tags" Target="../tags/tag148.xml"/><Relationship Id="rId1" Type="http://schemas.openxmlformats.org/officeDocument/2006/relationships/tags" Target="../tags/tag147.xml"/><Relationship Id="rId5" Type="http://schemas.openxmlformats.org/officeDocument/2006/relationships/slideLayout" Target="../slideLayouts/slideLayout4.xml"/><Relationship Id="rId4" Type="http://schemas.openxmlformats.org/officeDocument/2006/relationships/tags" Target="../tags/tag150.xml"/></Relationships>
</file>

<file path=ppt/slides/_rels/slide8.xml.rels><?xml version="1.0" encoding="UTF-8" standalone="yes"?>
<Relationships xmlns="http://schemas.openxmlformats.org/package/2006/relationships"><Relationship Id="rId8" Type="http://schemas.openxmlformats.org/officeDocument/2006/relationships/tags" Target="../tags/tag158.xml"/><Relationship Id="rId13" Type="http://schemas.openxmlformats.org/officeDocument/2006/relationships/tags" Target="../tags/tag163.xml"/><Relationship Id="rId3" Type="http://schemas.openxmlformats.org/officeDocument/2006/relationships/tags" Target="../tags/tag153.xml"/><Relationship Id="rId7" Type="http://schemas.openxmlformats.org/officeDocument/2006/relationships/tags" Target="../tags/tag157.xml"/><Relationship Id="rId12" Type="http://schemas.openxmlformats.org/officeDocument/2006/relationships/tags" Target="../tags/tag162.xml"/><Relationship Id="rId2" Type="http://schemas.openxmlformats.org/officeDocument/2006/relationships/tags" Target="../tags/tag152.xml"/><Relationship Id="rId1" Type="http://schemas.openxmlformats.org/officeDocument/2006/relationships/tags" Target="../tags/tag151.xml"/><Relationship Id="rId6" Type="http://schemas.openxmlformats.org/officeDocument/2006/relationships/tags" Target="../tags/tag156.xml"/><Relationship Id="rId11" Type="http://schemas.openxmlformats.org/officeDocument/2006/relationships/tags" Target="../tags/tag161.xml"/><Relationship Id="rId5" Type="http://schemas.openxmlformats.org/officeDocument/2006/relationships/tags" Target="../tags/tag155.xml"/><Relationship Id="rId15" Type="http://schemas.openxmlformats.org/officeDocument/2006/relationships/slideLayout" Target="../slideLayouts/slideLayout2.xml"/><Relationship Id="rId10" Type="http://schemas.openxmlformats.org/officeDocument/2006/relationships/tags" Target="../tags/tag160.xml"/><Relationship Id="rId4" Type="http://schemas.openxmlformats.org/officeDocument/2006/relationships/tags" Target="../tags/tag154.xml"/><Relationship Id="rId9" Type="http://schemas.openxmlformats.org/officeDocument/2006/relationships/tags" Target="../tags/tag159.xml"/><Relationship Id="rId14" Type="http://schemas.openxmlformats.org/officeDocument/2006/relationships/tags" Target="../tags/tag164.xml"/></Relationships>
</file>

<file path=ppt/slides/_rels/slide9.xml.rels><?xml version="1.0" encoding="UTF-8" standalone="yes"?>
<Relationships xmlns="http://schemas.openxmlformats.org/package/2006/relationships"><Relationship Id="rId3" Type="http://schemas.openxmlformats.org/officeDocument/2006/relationships/tags" Target="../tags/tag167.xml"/><Relationship Id="rId2" Type="http://schemas.openxmlformats.org/officeDocument/2006/relationships/tags" Target="../tags/tag166.xml"/><Relationship Id="rId1" Type="http://schemas.openxmlformats.org/officeDocument/2006/relationships/tags" Target="../tags/tag165.xml"/><Relationship Id="rId6" Type="http://schemas.openxmlformats.org/officeDocument/2006/relationships/notesSlide" Target="../notesSlides/notesSlide4.xml"/><Relationship Id="rId5" Type="http://schemas.openxmlformats.org/officeDocument/2006/relationships/slideLayout" Target="../slideLayouts/slideLayout2.xml"/><Relationship Id="rId4" Type="http://schemas.openxmlformats.org/officeDocument/2006/relationships/tags" Target="../tags/tag16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占位符 4"/>
          <p:cNvSpPr>
            <a:spLocks noGrp="1"/>
          </p:cNvSpPr>
          <p:nvPr>
            <p:ph type="body" idx="3"/>
            <p:custDataLst>
              <p:tags r:id="rId2"/>
            </p:custDataLst>
          </p:nvPr>
        </p:nvSpPr>
        <p:spPr/>
        <p:txBody>
          <a:bodyPr>
            <a:normAutofit fontScale="85000" lnSpcReduction="20000"/>
          </a:bodyPr>
          <a:lstStyle/>
          <a:p>
            <a:r>
              <a:rPr b="1" dirty="0" smtClean="0">
                <a:latin typeface="+mj-ea"/>
                <a:ea typeface="+mj-ea"/>
              </a:rPr>
              <a:t>董守生</a:t>
            </a:r>
            <a:endParaRPr lang="en-US" b="1" dirty="0" smtClean="0">
              <a:latin typeface="+mj-ea"/>
              <a:ea typeface="+mj-ea"/>
            </a:endParaRPr>
          </a:p>
          <a:p>
            <a:r>
              <a:rPr lang="en-US" b="1" dirty="0" smtClean="0">
                <a:latin typeface="+mj-ea"/>
                <a:ea typeface="+mj-ea"/>
              </a:rPr>
              <a:t>2023.10.12</a:t>
            </a:r>
            <a:endParaRPr b="1" dirty="0">
              <a:latin typeface="+mj-ea"/>
              <a:ea typeface="+mj-ea"/>
            </a:endParaRPr>
          </a:p>
        </p:txBody>
      </p:sp>
      <p:sp>
        <p:nvSpPr>
          <p:cNvPr id="7" name="文本占位符 6"/>
          <p:cNvSpPr>
            <a:spLocks noGrp="1"/>
          </p:cNvSpPr>
          <p:nvPr>
            <p:ph type="body" idx="2"/>
            <p:custDataLst>
              <p:tags r:id="rId3"/>
            </p:custDataLst>
          </p:nvPr>
        </p:nvSpPr>
        <p:spPr/>
        <p:txBody>
          <a:bodyPr/>
          <a:lstStyle/>
          <a:p>
            <a:r>
              <a:rPr lang="zh-CN" altLang="en-US" dirty="0">
                <a:solidFill>
                  <a:schemeClr val="tx1">
                    <a:lumMod val="65000"/>
                    <a:lumOff val="35000"/>
                  </a:schemeClr>
                </a:solidFill>
              </a:rPr>
              <a:t>特殊教育</a:t>
            </a:r>
            <a:r>
              <a:rPr lang="zh-CN" altLang="en-US" dirty="0" smtClean="0">
                <a:solidFill>
                  <a:schemeClr val="tx1">
                    <a:lumMod val="65000"/>
                    <a:lumOff val="35000"/>
                  </a:schemeClr>
                </a:solidFill>
              </a:rPr>
              <a:t>专业认证</a:t>
            </a:r>
            <a:endParaRPr lang="zh-CN" altLang="en-US" dirty="0">
              <a:solidFill>
                <a:schemeClr val="tx1">
                  <a:lumMod val="65000"/>
                  <a:lumOff val="35000"/>
                </a:schemeClr>
              </a:solidFill>
            </a:endParaRPr>
          </a:p>
        </p:txBody>
      </p:sp>
      <p:sp>
        <p:nvSpPr>
          <p:cNvPr id="8" name="标题 7"/>
          <p:cNvSpPr>
            <a:spLocks noGrp="1"/>
          </p:cNvSpPr>
          <p:nvPr>
            <p:ph type="title" idx="1"/>
            <p:custDataLst>
              <p:tags r:id="rId4"/>
            </p:custDataLst>
          </p:nvPr>
        </p:nvSpPr>
        <p:spPr/>
        <p:txBody>
          <a:bodyPr>
            <a:normAutofit/>
          </a:bodyPr>
          <a:lstStyle/>
          <a:p>
            <a:r>
              <a:rPr lang="zh-CN" altLang="en-US" dirty="0"/>
              <a:t>进</a:t>
            </a:r>
            <a:r>
              <a:rPr lang="zh-CN" altLang="en-US" dirty="0" smtClean="0"/>
              <a:t>校考查动员会宣讲</a:t>
            </a:r>
            <a:endParaRPr lang="zh-CN" altLang="en-US" dirty="0"/>
          </a:p>
        </p:txBody>
      </p:sp>
    </p:spTree>
    <p:custDataLst>
      <p:tags r:id="rId1"/>
    </p:custData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占位符 6"/>
          <p:cNvSpPr>
            <a:spLocks noGrp="1"/>
          </p:cNvSpPr>
          <p:nvPr>
            <p:ph type="body" idx="2"/>
            <p:custDataLst>
              <p:tags r:id="rId2"/>
            </p:custDataLst>
          </p:nvPr>
        </p:nvSpPr>
        <p:spPr/>
        <p:txBody>
          <a:bodyPr/>
          <a:lstStyle/>
          <a:p>
            <a:r>
              <a:rPr dirty="0">
                <a:latin typeface="汉仪铸字卡酷体W" panose="00020600040101010101" charset="-122"/>
                <a:ea typeface="汉仪铸字卡酷体W" panose="00020600040101010101" charset="-122"/>
              </a:rPr>
              <a:t>04</a:t>
            </a:r>
          </a:p>
        </p:txBody>
      </p:sp>
      <p:sp>
        <p:nvSpPr>
          <p:cNvPr id="8" name="标题 7"/>
          <p:cNvSpPr>
            <a:spLocks noGrp="1"/>
          </p:cNvSpPr>
          <p:nvPr>
            <p:ph type="title" idx="1"/>
            <p:custDataLst>
              <p:tags r:id="rId3"/>
            </p:custDataLst>
          </p:nvPr>
        </p:nvSpPr>
        <p:spPr/>
        <p:txBody>
          <a:bodyPr/>
          <a:lstStyle/>
          <a:p>
            <a:r>
              <a:rPr lang="zh-CN" altLang="en-US" dirty="0"/>
              <a:t>流程</a:t>
            </a:r>
            <a:r>
              <a:rPr lang="en-US" altLang="zh-CN" dirty="0" smtClean="0">
                <a:sym typeface="+mn-ea"/>
              </a:rPr>
              <a:t>  </a:t>
            </a:r>
            <a:r>
              <a:rPr dirty="0">
                <a:sym typeface="+mn-ea"/>
              </a:rPr>
              <a:t>要求</a:t>
            </a:r>
            <a:endParaRPr lang="zh-CN" altLang="en-US" dirty="0"/>
          </a:p>
        </p:txBody>
      </p:sp>
      <p:sp>
        <p:nvSpPr>
          <p:cNvPr id="3" name="文本框 2"/>
          <p:cNvSpPr txBox="1"/>
          <p:nvPr>
            <p:custDataLst>
              <p:tags r:id="rId4"/>
            </p:custDataLst>
          </p:nvPr>
        </p:nvSpPr>
        <p:spPr>
          <a:xfrm>
            <a:off x="8098155" y="2975610"/>
            <a:ext cx="406400" cy="706755"/>
          </a:xfrm>
          <a:prstGeom prst="rect">
            <a:avLst/>
          </a:prstGeom>
          <a:noFill/>
        </p:spPr>
        <p:txBody>
          <a:bodyPr wrap="none" rtlCol="0" anchor="t">
            <a:spAutoFit/>
          </a:bodyPr>
          <a:lstStyle/>
          <a:p>
            <a:r>
              <a:rPr lang="zh-CN" altLang="en-US" sz="4000">
                <a:solidFill>
                  <a:schemeClr val="tx1">
                    <a:lumMod val="50000"/>
                    <a:lumOff val="50000"/>
                  </a:schemeClr>
                </a:solidFill>
                <a:latin typeface="微软雅黑" panose="020B0503020204020204" charset="-122"/>
                <a:ea typeface="微软雅黑" panose="020B0503020204020204" charset="-122"/>
              </a:rPr>
              <a:t>•</a:t>
            </a:r>
          </a:p>
        </p:txBody>
      </p:sp>
    </p:spTree>
    <p:custDataLst>
      <p:tags r:id="rId1"/>
    </p:custData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descr="/data/cache/30efbd74689c694cdaf15c17c18978ac.jpg30efbd74689c694cdaf15c17c18978ac"/>
          <p:cNvPicPr>
            <a:picLocks noChangeAspect="1"/>
          </p:cNvPicPr>
          <p:nvPr>
            <p:custDataLst>
              <p:tags r:id="rId2"/>
            </p:custDataLst>
          </p:nvPr>
        </p:nvPicPr>
        <p:blipFill rotWithShape="1">
          <a:blip r:embed="rId8">
            <a:lum bright="-6000"/>
          </a:blip>
          <a:srcRect l="3556" r="3556"/>
          <a:stretch>
            <a:fillRect/>
          </a:stretch>
        </p:blipFill>
        <p:spPr>
          <a:xfrm>
            <a:off x="44" y="0"/>
            <a:ext cx="12192000" cy="6858000"/>
          </a:xfrm>
          <a:custGeom>
            <a:avLst/>
            <a:gdLst/>
            <a:ahLst/>
            <a:cxnLst>
              <a:cxn ang="3">
                <a:pos x="hc" y="t"/>
              </a:cxn>
              <a:cxn ang="cd2">
                <a:pos x="l" y="vc"/>
              </a:cxn>
              <a:cxn ang="cd4">
                <a:pos x="hc" y="b"/>
              </a:cxn>
              <a:cxn ang="0">
                <a:pos x="r" y="vc"/>
              </a:cxn>
            </a:cxnLst>
            <a:rect l="l" t="t" r="r" b="b"/>
            <a:pathLst>
              <a:path w="19200" h="10800">
                <a:moveTo>
                  <a:pt x="0" y="0"/>
                </a:moveTo>
                <a:lnTo>
                  <a:pt x="19200" y="0"/>
                </a:lnTo>
                <a:lnTo>
                  <a:pt x="19200" y="10800"/>
                </a:lnTo>
                <a:lnTo>
                  <a:pt x="0" y="10800"/>
                </a:lnTo>
                <a:lnTo>
                  <a:pt x="0" y="0"/>
                </a:lnTo>
                <a:close/>
              </a:path>
            </a:pathLst>
          </a:custGeom>
        </p:spPr>
      </p:pic>
      <p:sp>
        <p:nvSpPr>
          <p:cNvPr id="10" name="装饰 1"/>
          <p:cNvSpPr/>
          <p:nvPr>
            <p:custDataLst>
              <p:tags r:id="rId3"/>
            </p:custDataLst>
          </p:nvPr>
        </p:nvSpPr>
        <p:spPr>
          <a:xfrm flipH="1">
            <a:off x="1940560" y="0"/>
            <a:ext cx="10251440" cy="6858635"/>
          </a:xfrm>
          <a:custGeom>
            <a:avLst/>
            <a:gdLst>
              <a:gd name="connsiteX0" fmla="*/ 0 w 5831863"/>
              <a:gd name="connsiteY0" fmla="*/ 0 h 5073906"/>
              <a:gd name="connsiteX1" fmla="*/ 3773052 w 5831863"/>
              <a:gd name="connsiteY1" fmla="*/ 0 h 5073906"/>
              <a:gd name="connsiteX2" fmla="*/ 5831863 w 5831863"/>
              <a:gd name="connsiteY2" fmla="*/ 5073906 h 5073906"/>
              <a:gd name="connsiteX3" fmla="*/ 0 w 5831863"/>
              <a:gd name="connsiteY3" fmla="*/ 5073906 h 5073906"/>
            </a:gdLst>
            <a:ahLst/>
            <a:cxnLst>
              <a:cxn ang="0">
                <a:pos x="connsiteX0" y="connsiteY0"/>
              </a:cxn>
              <a:cxn ang="0">
                <a:pos x="connsiteX1" y="connsiteY1"/>
              </a:cxn>
              <a:cxn ang="0">
                <a:pos x="connsiteX2" y="connsiteY2"/>
              </a:cxn>
              <a:cxn ang="0">
                <a:pos x="connsiteX3" y="connsiteY3"/>
              </a:cxn>
            </a:cxnLst>
            <a:rect l="l" t="t" r="r" b="b"/>
            <a:pathLst>
              <a:path w="5831863" h="5073906">
                <a:moveTo>
                  <a:pt x="0" y="0"/>
                </a:moveTo>
                <a:lnTo>
                  <a:pt x="3773052" y="0"/>
                </a:lnTo>
                <a:lnTo>
                  <a:pt x="5831863" y="5073906"/>
                </a:lnTo>
                <a:lnTo>
                  <a:pt x="0" y="5073906"/>
                </a:lnTo>
                <a:close/>
              </a:path>
            </a:pathLst>
          </a:custGeom>
          <a:solidFill>
            <a:srgbClr val="FFFFFF">
              <a:alpha val="9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920000" rtlCol="0" anchor="ctr">
            <a:normAutofit/>
          </a:bodyPr>
          <a:lstStyle/>
          <a:p>
            <a:pPr lvl="0"/>
            <a:endParaRPr lang="en-US" altLang="zh-CN" sz="3735" b="1" dirty="0">
              <a:solidFill>
                <a:schemeClr val="dk1"/>
              </a:solidFill>
              <a:uFillTx/>
              <a:latin typeface="微软雅黑" panose="020B0503020204020204" charset="-122"/>
              <a:ea typeface="微软雅黑" panose="020B0503020204020204" charset="-122"/>
              <a:cs typeface="+mj-cs"/>
              <a:sym typeface="Arial" panose="020B0604020202020204" pitchFamily="34" charset="0"/>
            </a:endParaRPr>
          </a:p>
        </p:txBody>
      </p:sp>
      <p:sp>
        <p:nvSpPr>
          <p:cNvPr id="12" name="Title 6"/>
          <p:cNvSpPr txBox="1"/>
          <p:nvPr>
            <p:custDataLst>
              <p:tags r:id="rId4"/>
            </p:custDataLst>
          </p:nvPr>
        </p:nvSpPr>
        <p:spPr>
          <a:xfrm>
            <a:off x="4408805" y="2839085"/>
            <a:ext cx="7106285" cy="1579880"/>
          </a:xfrm>
          <a:prstGeom prst="rect">
            <a:avLst/>
          </a:prstGeom>
          <a:noFill/>
          <a:ln w="3175">
            <a:noFill/>
            <a:prstDash val="dash"/>
          </a:ln>
        </p:spPr>
        <p:txBody>
          <a:bodyPr wrap="square" lIns="63500" tIns="25400" rIns="63500" bIns="25400" anchor="ctr" anchorCtr="0">
            <a:no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lvl="0" indent="0" algn="l" fontAlgn="ctr">
              <a:lnSpc>
                <a:spcPct val="120000"/>
              </a:lnSpc>
              <a:spcBef>
                <a:spcPts val="0"/>
              </a:spcBef>
              <a:spcAft>
                <a:spcPts val="800"/>
              </a:spcAft>
              <a:buSzPct val="100000"/>
              <a:buFont typeface="+mn-ea"/>
            </a:pPr>
            <a:r>
              <a:rPr lang="zh-CN" altLang="en-US" sz="2800" b="1" spc="40" dirty="0">
                <a:ln w="3175">
                  <a:noFill/>
                  <a:prstDash val="dash"/>
                </a:ln>
                <a:solidFill>
                  <a:schemeClr val="accent1">
                    <a:lumMod val="75000"/>
                  </a:schemeClr>
                </a:solidFill>
                <a:uFillTx/>
                <a:latin typeface="微软雅黑" panose="020B0503020204020204" charset="-122"/>
                <a:ea typeface="微软雅黑" panose="020B0503020204020204" charset="-122"/>
                <a:cs typeface="微软雅黑" panose="020B0503020204020204" charset="-122"/>
              </a:rPr>
              <a:t>见面汇报</a:t>
            </a:r>
          </a:p>
          <a:p>
            <a:pPr lvl="0" indent="0" algn="l" fontAlgn="ctr">
              <a:lnSpc>
                <a:spcPct val="120000"/>
              </a:lnSpc>
              <a:spcBef>
                <a:spcPts val="0"/>
              </a:spcBef>
              <a:spcAft>
                <a:spcPts val="800"/>
              </a:spcAft>
              <a:buSzPct val="100000"/>
            </a:pPr>
            <a:r>
              <a:rPr lang="zh-CN" altLang="en-US" sz="2000" b="1" spc="40" dirty="0">
                <a:ln w="3175">
                  <a:noFill/>
                  <a:prstDash val="dash"/>
                </a:ln>
                <a:solidFill>
                  <a:schemeClr val="tx1"/>
                </a:solidFill>
                <a:uFillTx/>
                <a:latin typeface="微软雅黑" panose="020B0503020204020204" charset="-122"/>
                <a:ea typeface="微软雅黑" panose="020B0503020204020204" charset="-122"/>
                <a:cs typeface="微软雅黑" panose="020B0503020204020204" charset="-122"/>
              </a:rPr>
              <a:t>进校第一天，校领导各职能部门院部负责人，相关</a:t>
            </a:r>
            <a:r>
              <a:rPr lang="zh-CN" altLang="en-US" sz="2000" b="1" spc="40" dirty="0" smtClean="0">
                <a:ln w="3175">
                  <a:noFill/>
                  <a:prstDash val="dash"/>
                </a:ln>
                <a:solidFill>
                  <a:schemeClr val="tx1"/>
                </a:solidFill>
                <a:uFillTx/>
                <a:latin typeface="微软雅黑" panose="020B0503020204020204" charset="-122"/>
                <a:ea typeface="微软雅黑" panose="020B0503020204020204" charset="-122"/>
                <a:cs typeface="微软雅黑" panose="020B0503020204020204" charset="-122"/>
              </a:rPr>
              <a:t>老师，参加专家见面会。</a:t>
            </a:r>
            <a:r>
              <a:rPr lang="zh-CN" altLang="en-US" sz="2000" b="1" spc="40" dirty="0">
                <a:ln w="3175">
                  <a:noFill/>
                  <a:prstDash val="dash"/>
                </a:ln>
                <a:solidFill>
                  <a:schemeClr val="tx1"/>
                </a:solidFill>
                <a:uFillTx/>
                <a:latin typeface="微软雅黑" panose="020B0503020204020204" charset="-122"/>
                <a:ea typeface="微软雅黑" panose="020B0503020204020204" charset="-122"/>
                <a:cs typeface="微软雅黑" panose="020B0503020204020204" charset="-122"/>
              </a:rPr>
              <a:t>认证</a:t>
            </a:r>
            <a:r>
              <a:rPr lang="zh-CN" altLang="en-US" sz="2000" b="1" spc="40" dirty="0" smtClean="0">
                <a:ln w="3175">
                  <a:noFill/>
                  <a:prstDash val="dash"/>
                </a:ln>
                <a:solidFill>
                  <a:schemeClr val="tx1"/>
                </a:solidFill>
                <a:uFillTx/>
                <a:latin typeface="微软雅黑" panose="020B0503020204020204" charset="-122"/>
                <a:ea typeface="微软雅黑" panose="020B0503020204020204" charset="-122"/>
                <a:cs typeface="微软雅黑" panose="020B0503020204020204" charset="-122"/>
              </a:rPr>
              <a:t>专业进行汇报</a:t>
            </a:r>
            <a:r>
              <a:rPr lang="zh-CN" altLang="en-US" sz="2000" b="1" spc="40" dirty="0">
                <a:ln w="3175">
                  <a:noFill/>
                  <a:prstDash val="dash"/>
                </a:ln>
                <a:solidFill>
                  <a:schemeClr val="tx1"/>
                </a:solidFill>
                <a:uFillTx/>
                <a:latin typeface="微软雅黑" panose="020B0503020204020204" charset="-122"/>
                <a:ea typeface="微软雅黑" panose="020B0503020204020204" charset="-122"/>
                <a:cs typeface="微软雅黑" panose="020B0503020204020204" charset="-122"/>
              </a:rPr>
              <a:t>，增光添彩，打响第一枪</a:t>
            </a:r>
            <a:endParaRPr lang="zh-CN" altLang="en-US" sz="2000" b="1" spc="40" dirty="0">
              <a:ln w="3175">
                <a:noFill/>
                <a:prstDash val="dash"/>
              </a:ln>
              <a:uFillTx/>
              <a:latin typeface="微软雅黑" panose="020B0503020204020204" charset="-122"/>
              <a:ea typeface="微软雅黑" panose="020B0503020204020204" charset="-122"/>
              <a:cs typeface="微软雅黑" panose="020B0503020204020204" charset="-122"/>
            </a:endParaRPr>
          </a:p>
        </p:txBody>
      </p:sp>
      <p:sp>
        <p:nvSpPr>
          <p:cNvPr id="2" name="Title 6"/>
          <p:cNvSpPr txBox="1"/>
          <p:nvPr>
            <p:custDataLst>
              <p:tags r:id="rId5"/>
            </p:custDataLst>
          </p:nvPr>
        </p:nvSpPr>
        <p:spPr>
          <a:xfrm>
            <a:off x="5476875" y="1313815"/>
            <a:ext cx="6108700" cy="1380490"/>
          </a:xfrm>
          <a:prstGeom prst="rect">
            <a:avLst/>
          </a:prstGeom>
          <a:noFill/>
          <a:ln w="3175">
            <a:noFill/>
            <a:prstDash val="dash"/>
          </a:ln>
        </p:spPr>
        <p:txBody>
          <a:bodyPr wrap="square" lIns="63500" tIns="25400" rIns="63500" bIns="25400" anchor="ctr" anchorCtr="0">
            <a:no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lvl="0" algn="l" fontAlgn="ctr">
              <a:lnSpc>
                <a:spcPct val="120000"/>
              </a:lnSpc>
              <a:spcBef>
                <a:spcPts val="0"/>
              </a:spcBef>
              <a:spcAft>
                <a:spcPts val="800"/>
              </a:spcAft>
              <a:buClrTx/>
              <a:buSzTx/>
              <a:buFont typeface="+mn-ea"/>
            </a:pPr>
            <a:r>
              <a:rPr lang="zh-CN" altLang="en-US" sz="2800" b="1" spc="40" dirty="0">
                <a:ln w="3175">
                  <a:noFill/>
                  <a:prstDash val="dash"/>
                </a:ln>
                <a:solidFill>
                  <a:schemeClr val="accent1">
                    <a:lumMod val="75000"/>
                  </a:schemeClr>
                </a:solidFill>
                <a:uFillTx/>
                <a:latin typeface="微软雅黑" panose="020B0503020204020204" charset="-122"/>
                <a:ea typeface="微软雅黑" panose="020B0503020204020204" charset="-122"/>
                <a:cs typeface="微软雅黑" panose="020B0503020204020204" charset="-122"/>
              </a:rPr>
              <a:t>报告审阅</a:t>
            </a:r>
          </a:p>
          <a:p>
            <a:pPr lvl="0" indent="0" algn="l" fontAlgn="ctr">
              <a:lnSpc>
                <a:spcPct val="120000"/>
              </a:lnSpc>
              <a:spcBef>
                <a:spcPts val="0"/>
              </a:spcBef>
              <a:spcAft>
                <a:spcPts val="800"/>
              </a:spcAft>
              <a:buSzPct val="100000"/>
            </a:pPr>
            <a:r>
              <a:rPr lang="zh-CN" altLang="en-US" sz="2000" b="1" spc="40" dirty="0">
                <a:ln w="3175">
                  <a:noFill/>
                  <a:prstDash val="dash"/>
                </a:ln>
                <a:uFillTx/>
                <a:latin typeface="微软雅黑" panose="020B0503020204020204" charset="-122"/>
                <a:ea typeface="微软雅黑" panose="020B0503020204020204" charset="-122"/>
                <a:cs typeface="微软雅黑" panose="020B0503020204020204" charset="-122"/>
              </a:rPr>
              <a:t>针对8个一级指标，37个二级指标点，若干个观测点，逐一审核达成情况，并结合支撑材料，给出</a:t>
            </a:r>
            <a:r>
              <a:rPr lang="zh-CN" altLang="en-US" sz="2000" b="1" spc="40" dirty="0" smtClean="0">
                <a:ln w="3175">
                  <a:noFill/>
                  <a:prstDash val="dash"/>
                </a:ln>
                <a:uFillTx/>
                <a:latin typeface="微软雅黑" panose="020B0503020204020204" charset="-122"/>
                <a:ea typeface="微软雅黑" panose="020B0503020204020204" charset="-122"/>
                <a:cs typeface="微软雅黑" panose="020B0503020204020204" charset="-122"/>
              </a:rPr>
              <a:t>评价</a:t>
            </a:r>
            <a:endParaRPr lang="zh-CN" altLang="en-US" sz="2000" b="1" spc="4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endParaRPr>
          </a:p>
          <a:p>
            <a:pPr lvl="0" algn="l" fontAlgn="ctr">
              <a:lnSpc>
                <a:spcPct val="120000"/>
              </a:lnSpc>
              <a:spcBef>
                <a:spcPts val="0"/>
              </a:spcBef>
              <a:spcAft>
                <a:spcPts val="800"/>
              </a:spcAft>
              <a:buClrTx/>
              <a:buSzTx/>
              <a:buFont typeface="+mn-ea"/>
            </a:pPr>
            <a:endParaRPr lang="zh-CN" altLang="en-US" sz="2000" b="1" spc="40" dirty="0">
              <a:ln w="3175">
                <a:noFill/>
                <a:prstDash val="dash"/>
              </a:ln>
              <a:uFillTx/>
              <a:latin typeface="微软雅黑" panose="020B0503020204020204" charset="-122"/>
              <a:ea typeface="微软雅黑" panose="020B0503020204020204" charset="-122"/>
              <a:cs typeface="微软雅黑" panose="020B0503020204020204" charset="-122"/>
            </a:endParaRPr>
          </a:p>
        </p:txBody>
      </p:sp>
      <p:sp>
        <p:nvSpPr>
          <p:cNvPr id="3" name="Title 6"/>
          <p:cNvSpPr txBox="1"/>
          <p:nvPr>
            <p:custDataLst>
              <p:tags r:id="rId6"/>
            </p:custDataLst>
          </p:nvPr>
        </p:nvSpPr>
        <p:spPr>
          <a:xfrm>
            <a:off x="3411855" y="4785995"/>
            <a:ext cx="8009255" cy="1264285"/>
          </a:xfrm>
          <a:prstGeom prst="rect">
            <a:avLst/>
          </a:prstGeom>
          <a:noFill/>
          <a:ln w="3175">
            <a:noFill/>
            <a:prstDash val="dash"/>
          </a:ln>
        </p:spPr>
        <p:txBody>
          <a:bodyPr wrap="square" lIns="63500" tIns="25400" rIns="63500" bIns="25400" anchor="ctr" anchorCtr="0">
            <a:no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lvl="0" algn="l" fontAlgn="ctr">
              <a:lnSpc>
                <a:spcPct val="120000"/>
              </a:lnSpc>
              <a:spcBef>
                <a:spcPts val="0"/>
              </a:spcBef>
              <a:spcAft>
                <a:spcPts val="800"/>
              </a:spcAft>
              <a:buClrTx/>
              <a:buSzTx/>
              <a:buFont typeface="+mn-ea"/>
            </a:pPr>
            <a:r>
              <a:rPr lang="zh-CN" altLang="en-US" sz="2800" b="1" spc="40" dirty="0">
                <a:ln w="3175">
                  <a:noFill/>
                  <a:prstDash val="dash"/>
                </a:ln>
                <a:solidFill>
                  <a:schemeClr val="accent1">
                    <a:lumMod val="75000"/>
                  </a:schemeClr>
                </a:solidFill>
                <a:uFillTx/>
                <a:latin typeface="微软雅黑" panose="020B0503020204020204" charset="-122"/>
                <a:ea typeface="微软雅黑" panose="020B0503020204020204" charset="-122"/>
                <a:cs typeface="微软雅黑" panose="020B0503020204020204" charset="-122"/>
              </a:rPr>
              <a:t>座谈访谈</a:t>
            </a:r>
          </a:p>
          <a:p>
            <a:pPr lvl="0" algn="l" fontAlgn="ctr">
              <a:lnSpc>
                <a:spcPct val="120000"/>
              </a:lnSpc>
              <a:spcBef>
                <a:spcPts val="0"/>
              </a:spcBef>
              <a:spcAft>
                <a:spcPts val="800"/>
              </a:spcAft>
              <a:buClrTx/>
              <a:buSzTx/>
              <a:buFontTx/>
            </a:pPr>
            <a:r>
              <a:rPr lang="zh-CN" altLang="en-US" sz="2000" b="1" spc="40" dirty="0">
                <a:ln w="3175">
                  <a:noFill/>
                  <a:prstDash val="dash"/>
                </a:ln>
                <a:uFillTx/>
                <a:latin typeface="微软雅黑" panose="020B0503020204020204" charset="-122"/>
                <a:ea typeface="微软雅黑" panose="020B0503020204020204" charset="-122"/>
                <a:cs typeface="微软雅黑" panose="020B0503020204020204" charset="-122"/>
              </a:rPr>
              <a:t>实习基地（2-3） 用人单位（2-3）  毕业生（10）  在校生（10）  专任教师（10） </a:t>
            </a:r>
            <a:r>
              <a:rPr lang="zh-CN" altLang="en-US" sz="2000" b="1" spc="40" dirty="0" smtClean="0">
                <a:ln w="3175">
                  <a:noFill/>
                  <a:prstDash val="dash"/>
                </a:ln>
                <a:uFillTx/>
                <a:latin typeface="微软雅黑" panose="020B0503020204020204" charset="-122"/>
                <a:ea typeface="微软雅黑" panose="020B0503020204020204" charset="-122"/>
                <a:cs typeface="微软雅黑" panose="020B0503020204020204" charset="-122"/>
              </a:rPr>
              <a:t>专业负责人   学院</a:t>
            </a:r>
            <a:r>
              <a:rPr lang="zh-CN" altLang="en-US" sz="2000" b="1" spc="40" dirty="0">
                <a:ln w="3175">
                  <a:noFill/>
                  <a:prstDash val="dash"/>
                </a:ln>
                <a:uFillTx/>
                <a:latin typeface="微软雅黑" panose="020B0503020204020204" charset="-122"/>
                <a:ea typeface="微软雅黑" panose="020B0503020204020204" charset="-122"/>
                <a:cs typeface="微软雅黑" panose="020B0503020204020204" charset="-122"/>
              </a:rPr>
              <a:t>领导（全部）</a:t>
            </a:r>
          </a:p>
        </p:txBody>
      </p:sp>
    </p:spTree>
    <p:custDataLst>
      <p:tags r:id="rId1"/>
    </p:custData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任意多边形 9"/>
          <p:cNvSpPr/>
          <p:nvPr>
            <p:custDataLst>
              <p:tags r:id="rId2"/>
            </p:custDataLst>
          </p:nvPr>
        </p:nvSpPr>
        <p:spPr>
          <a:xfrm>
            <a:off x="-57150" y="-5715"/>
            <a:ext cx="7119620" cy="6828790"/>
          </a:xfrm>
          <a:custGeom>
            <a:avLst/>
            <a:gdLst/>
            <a:ahLst/>
            <a:cxnLst>
              <a:cxn ang="3">
                <a:pos x="hc" y="t"/>
              </a:cxn>
              <a:cxn ang="cd2">
                <a:pos x="l" y="vc"/>
              </a:cxn>
              <a:cxn ang="cd4">
                <a:pos x="hc" y="b"/>
              </a:cxn>
              <a:cxn ang="0">
                <a:pos x="r" y="vc"/>
              </a:cxn>
            </a:cxnLst>
            <a:rect l="l" t="t" r="r" b="b"/>
            <a:pathLst>
              <a:path w="12480" h="10800">
                <a:moveTo>
                  <a:pt x="0" y="0"/>
                </a:moveTo>
                <a:lnTo>
                  <a:pt x="12428" y="0"/>
                </a:lnTo>
                <a:lnTo>
                  <a:pt x="12430" y="10"/>
                </a:lnTo>
                <a:cubicBezTo>
                  <a:pt x="12459" y="317"/>
                  <a:pt x="12476" y="630"/>
                  <a:pt x="12480" y="947"/>
                </a:cubicBezTo>
                <a:lnTo>
                  <a:pt x="12480" y="1004"/>
                </a:lnTo>
                <a:lnTo>
                  <a:pt x="12480" y="1204"/>
                </a:lnTo>
                <a:lnTo>
                  <a:pt x="12479" y="1305"/>
                </a:lnTo>
                <a:cubicBezTo>
                  <a:pt x="12443" y="3423"/>
                  <a:pt x="11851" y="5707"/>
                  <a:pt x="10682" y="7776"/>
                </a:cubicBezTo>
                <a:cubicBezTo>
                  <a:pt x="10012" y="8964"/>
                  <a:pt x="9216" y="9967"/>
                  <a:pt x="8351" y="10764"/>
                </a:cubicBezTo>
                <a:lnTo>
                  <a:pt x="8312" y="10800"/>
                </a:lnTo>
                <a:lnTo>
                  <a:pt x="0" y="10800"/>
                </a:lnTo>
                <a:lnTo>
                  <a:pt x="0" y="0"/>
                </a:lnTo>
                <a:close/>
              </a:path>
            </a:pathLst>
          </a:custGeom>
          <a:solidFill>
            <a:schemeClr val="lt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lt1"/>
              </a:solidFill>
              <a:latin typeface="微软雅黑" panose="020B0503020204020204" charset="-122"/>
              <a:ea typeface="微软雅黑" panose="020B0503020204020204" charset="-122"/>
            </a:endParaRPr>
          </a:p>
        </p:txBody>
      </p:sp>
      <p:pic>
        <p:nvPicPr>
          <p:cNvPr id="11" name="图片 10" descr="/data/cache/4915a380f42309684245ed0039a1ddb6.jpg4915a380f42309684245ed0039a1ddb6"/>
          <p:cNvPicPr>
            <a:picLocks noChangeAspect="1"/>
          </p:cNvPicPr>
          <p:nvPr>
            <p:custDataLst>
              <p:tags r:id="rId3"/>
            </p:custDataLst>
          </p:nvPr>
        </p:nvPicPr>
        <p:blipFill rotWithShape="1">
          <a:blip r:embed="rId6"/>
          <a:srcRect t="20000" b="20000"/>
          <a:stretch>
            <a:fillRect/>
          </a:stretch>
        </p:blipFill>
        <p:spPr>
          <a:xfrm>
            <a:off x="-57150" y="99060"/>
            <a:ext cx="7045960" cy="6758305"/>
          </a:xfrm>
          <a:custGeom>
            <a:avLst/>
            <a:gdLst/>
            <a:ahLst/>
            <a:cxnLst>
              <a:cxn ang="3">
                <a:pos x="hc" y="t"/>
              </a:cxn>
              <a:cxn ang="cd2">
                <a:pos x="l" y="vc"/>
              </a:cxn>
              <a:cxn ang="cd4">
                <a:pos x="hc" y="b"/>
              </a:cxn>
              <a:cxn ang="0">
                <a:pos x="r" y="vc"/>
              </a:cxn>
            </a:cxnLst>
            <a:rect l="l" t="t" r="r" b="b"/>
            <a:pathLst>
              <a:path w="12000" h="10800">
                <a:moveTo>
                  <a:pt x="0" y="0"/>
                </a:moveTo>
                <a:lnTo>
                  <a:pt x="11950" y="0"/>
                </a:lnTo>
                <a:lnTo>
                  <a:pt x="11952" y="10"/>
                </a:lnTo>
                <a:cubicBezTo>
                  <a:pt x="11980" y="305"/>
                  <a:pt x="11996" y="605"/>
                  <a:pt x="12000" y="910"/>
                </a:cubicBezTo>
                <a:lnTo>
                  <a:pt x="12000" y="963"/>
                </a:lnTo>
                <a:lnTo>
                  <a:pt x="12000" y="1158"/>
                </a:lnTo>
                <a:lnTo>
                  <a:pt x="11999" y="1254"/>
                </a:lnTo>
                <a:cubicBezTo>
                  <a:pt x="11964" y="3290"/>
                  <a:pt x="11395" y="5485"/>
                  <a:pt x="10271" y="7474"/>
                </a:cubicBezTo>
                <a:cubicBezTo>
                  <a:pt x="9493" y="8852"/>
                  <a:pt x="8539" y="9972"/>
                  <a:pt x="7504" y="10796"/>
                </a:cubicBezTo>
                <a:lnTo>
                  <a:pt x="7499" y="10800"/>
                </a:lnTo>
                <a:lnTo>
                  <a:pt x="0" y="10800"/>
                </a:lnTo>
                <a:lnTo>
                  <a:pt x="0" y="0"/>
                </a:lnTo>
                <a:close/>
              </a:path>
            </a:pathLst>
          </a:custGeom>
        </p:spPr>
      </p:pic>
      <p:sp>
        <p:nvSpPr>
          <p:cNvPr id="12" name="Title 6"/>
          <p:cNvSpPr txBox="1"/>
          <p:nvPr>
            <p:custDataLst>
              <p:tags r:id="rId4"/>
            </p:custDataLst>
          </p:nvPr>
        </p:nvSpPr>
        <p:spPr>
          <a:xfrm>
            <a:off x="7226300" y="1036320"/>
            <a:ext cx="4314190" cy="4927600"/>
          </a:xfrm>
          <a:prstGeom prst="rect">
            <a:avLst/>
          </a:prstGeom>
          <a:noFill/>
          <a:ln w="3175">
            <a:noFill/>
            <a:prstDash val="dash"/>
          </a:ln>
        </p:spPr>
        <p:txBody>
          <a:bodyPr wrap="square" lIns="63500" tIns="25400" rIns="63500" bIns="25400" anchor="b" anchorCtr="0">
            <a:normAutofit fontScale="92500"/>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lvl="0" algn="l" fontAlgn="ctr">
              <a:lnSpc>
                <a:spcPct val="120000"/>
              </a:lnSpc>
              <a:spcBef>
                <a:spcPts val="0"/>
              </a:spcBef>
              <a:spcAft>
                <a:spcPts val="800"/>
              </a:spcAft>
              <a:buClrTx/>
              <a:buSzTx/>
              <a:buFont typeface="+mn-ea"/>
            </a:pPr>
            <a:r>
              <a:rPr lang="zh-CN" altLang="en-US" sz="2800" b="1" spc="40" dirty="0">
                <a:ln w="3175">
                  <a:noFill/>
                  <a:prstDash val="dash"/>
                </a:ln>
                <a:solidFill>
                  <a:schemeClr val="accent1">
                    <a:lumMod val="75000"/>
                  </a:schemeClr>
                </a:solidFill>
                <a:uFillTx/>
                <a:latin typeface="微软雅黑" panose="020B0503020204020204" charset="-122"/>
                <a:ea typeface="微软雅黑" panose="020B0503020204020204" charset="-122"/>
                <a:cs typeface="微软雅黑" panose="020B0503020204020204" charset="-122"/>
              </a:rPr>
              <a:t>听课看课</a:t>
            </a:r>
          </a:p>
          <a:p>
            <a:pPr lvl="0" indent="0" algn="l" fontAlgn="ctr">
              <a:lnSpc>
                <a:spcPct val="120000"/>
              </a:lnSpc>
              <a:spcBef>
                <a:spcPts val="0"/>
              </a:spcBef>
              <a:spcAft>
                <a:spcPts val="800"/>
              </a:spcAft>
              <a:buSzPct val="100000"/>
            </a:pPr>
            <a:r>
              <a:rPr lang="zh-CN" altLang="en-US" sz="1800" b="1" spc="60" dirty="0" smtClean="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听：课堂教学，看：教学大纲</a:t>
            </a:r>
            <a:r>
              <a:rPr lang="zh-CN" altLang="en-US" sz="1800" b="1" spc="6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、教案、讲稿、课件、教学进度表</a:t>
            </a:r>
            <a:r>
              <a:rPr lang="zh-CN" altLang="en-US" sz="1800" b="1" spc="60" dirty="0" smtClean="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等，文件</a:t>
            </a:r>
            <a:r>
              <a:rPr lang="zh-CN" altLang="en-US" sz="1800" b="1" spc="6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要</a:t>
            </a:r>
            <a:r>
              <a:rPr lang="zh-CN" altLang="en-US" sz="1800" b="1" spc="60" dirty="0" smtClean="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齐全规范</a:t>
            </a:r>
            <a:endParaRPr lang="zh-CN" altLang="en-US" sz="1800" b="1" spc="6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endParaRPr>
          </a:p>
          <a:p>
            <a:pPr lvl="0" algn="l" fontAlgn="ctr">
              <a:lnSpc>
                <a:spcPct val="120000"/>
              </a:lnSpc>
              <a:spcBef>
                <a:spcPts val="0"/>
              </a:spcBef>
              <a:spcAft>
                <a:spcPts val="800"/>
              </a:spcAft>
              <a:buClrTx/>
              <a:buSzTx/>
              <a:buFont typeface="+mn-ea"/>
            </a:pPr>
            <a:r>
              <a:rPr lang="zh-CN" altLang="en-US" sz="2800" b="1" spc="40" dirty="0">
                <a:ln w="3175">
                  <a:noFill/>
                  <a:prstDash val="dash"/>
                </a:ln>
                <a:solidFill>
                  <a:schemeClr val="accent1">
                    <a:lumMod val="75000"/>
                  </a:schemeClr>
                </a:solidFill>
                <a:uFillTx/>
                <a:latin typeface="微软雅黑" panose="020B0503020204020204" charset="-122"/>
                <a:ea typeface="微软雅黑" panose="020B0503020204020204" charset="-122"/>
                <a:cs typeface="微软雅黑" panose="020B0503020204020204" charset="-122"/>
              </a:rPr>
              <a:t>材料核查</a:t>
            </a:r>
          </a:p>
          <a:p>
            <a:pPr lvl="0" indent="0" algn="l" fontAlgn="ctr">
              <a:lnSpc>
                <a:spcPct val="120000"/>
              </a:lnSpc>
              <a:spcBef>
                <a:spcPts val="0"/>
              </a:spcBef>
              <a:spcAft>
                <a:spcPts val="800"/>
              </a:spcAft>
              <a:buSzPct val="100000"/>
            </a:pPr>
            <a:r>
              <a:rPr lang="zh-CN" altLang="en-US" sz="1800" b="1" spc="6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自评报告、支撑材料、教学大纲、教学文件、试卷、毕业论文、实践教学材料、过程性材料。按要求规范好上述材料，个人自查，学院核查，持续整改，直到进</a:t>
            </a:r>
            <a:r>
              <a:rPr lang="zh-CN" altLang="en-US" sz="1800" b="1" spc="60" dirty="0" smtClean="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校</a:t>
            </a:r>
            <a:endParaRPr lang="zh-CN" altLang="en-US" sz="1800" b="1" spc="6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endParaRPr>
          </a:p>
          <a:p>
            <a:pPr lvl="0" algn="l" fontAlgn="ctr">
              <a:lnSpc>
                <a:spcPct val="120000"/>
              </a:lnSpc>
              <a:spcBef>
                <a:spcPts val="0"/>
              </a:spcBef>
              <a:spcAft>
                <a:spcPts val="800"/>
              </a:spcAft>
              <a:buClrTx/>
              <a:buSzTx/>
              <a:buFont typeface="+mn-ea"/>
            </a:pPr>
            <a:r>
              <a:rPr lang="zh-CN" altLang="en-US" sz="2800" b="1" spc="40" dirty="0">
                <a:ln w="3175">
                  <a:noFill/>
                  <a:prstDash val="dash"/>
                </a:ln>
                <a:solidFill>
                  <a:schemeClr val="accent1">
                    <a:lumMod val="75000"/>
                  </a:schemeClr>
                </a:solidFill>
                <a:uFillTx/>
                <a:latin typeface="微软雅黑" panose="020B0503020204020204" charset="-122"/>
                <a:ea typeface="微软雅黑" panose="020B0503020204020204" charset="-122"/>
                <a:cs typeface="微软雅黑" panose="020B0503020204020204" charset="-122"/>
              </a:rPr>
              <a:t>学生测试</a:t>
            </a:r>
          </a:p>
          <a:p>
            <a:pPr lvl="0" indent="0" algn="l" fontAlgn="ctr">
              <a:lnSpc>
                <a:spcPct val="120000"/>
              </a:lnSpc>
              <a:spcBef>
                <a:spcPts val="0"/>
              </a:spcBef>
              <a:spcAft>
                <a:spcPts val="800"/>
              </a:spcAft>
              <a:buSzPct val="100000"/>
            </a:pPr>
            <a:r>
              <a:rPr lang="zh-CN" altLang="en-US" sz="1800" b="1" spc="6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随机抽取，测试准备、模拟授课、专家提问</a:t>
            </a:r>
          </a:p>
        </p:txBody>
      </p:sp>
    </p:spTree>
    <p:custDataLst>
      <p:tags r:id="rId1"/>
    </p:custData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占位符 6"/>
          <p:cNvSpPr>
            <a:spLocks noGrp="1"/>
          </p:cNvSpPr>
          <p:nvPr>
            <p:ph type="body" idx="2"/>
            <p:custDataLst>
              <p:tags r:id="rId2"/>
            </p:custDataLst>
          </p:nvPr>
        </p:nvSpPr>
        <p:spPr/>
        <p:txBody>
          <a:bodyPr/>
          <a:lstStyle/>
          <a:p>
            <a:r>
              <a:rPr dirty="0">
                <a:latin typeface="汉仪铸字卡酷体W" panose="00020600040101010101" charset="-122"/>
                <a:ea typeface="汉仪铸字卡酷体W" panose="00020600040101010101" charset="-122"/>
              </a:rPr>
              <a:t>05</a:t>
            </a:r>
          </a:p>
        </p:txBody>
      </p:sp>
      <p:sp>
        <p:nvSpPr>
          <p:cNvPr id="8" name="标题 7"/>
          <p:cNvSpPr>
            <a:spLocks noGrp="1"/>
          </p:cNvSpPr>
          <p:nvPr>
            <p:ph type="title" idx="1"/>
            <p:custDataLst>
              <p:tags r:id="rId3"/>
            </p:custDataLst>
          </p:nvPr>
        </p:nvSpPr>
        <p:spPr/>
        <p:txBody>
          <a:bodyPr/>
          <a:lstStyle/>
          <a:p>
            <a:r>
              <a:rPr lang="zh-CN" altLang="en-US" dirty="0"/>
              <a:t>担当</a:t>
            </a:r>
            <a:r>
              <a:rPr lang="en-US" altLang="zh-CN" dirty="0" smtClean="0">
                <a:sym typeface="+mn-ea"/>
              </a:rPr>
              <a:t>  </a:t>
            </a:r>
            <a:r>
              <a:rPr dirty="0">
                <a:sym typeface="+mn-ea"/>
              </a:rPr>
              <a:t>责任</a:t>
            </a:r>
            <a:endParaRPr lang="zh-CN" altLang="en-US" dirty="0"/>
          </a:p>
        </p:txBody>
      </p:sp>
      <p:sp>
        <p:nvSpPr>
          <p:cNvPr id="3" name="文本框 2"/>
          <p:cNvSpPr txBox="1"/>
          <p:nvPr>
            <p:custDataLst>
              <p:tags r:id="rId4"/>
            </p:custDataLst>
          </p:nvPr>
        </p:nvSpPr>
        <p:spPr>
          <a:xfrm>
            <a:off x="8098155" y="2975610"/>
            <a:ext cx="406400" cy="706755"/>
          </a:xfrm>
          <a:prstGeom prst="rect">
            <a:avLst/>
          </a:prstGeom>
          <a:noFill/>
        </p:spPr>
        <p:txBody>
          <a:bodyPr wrap="none" rtlCol="0" anchor="t">
            <a:spAutoFit/>
          </a:bodyPr>
          <a:lstStyle/>
          <a:p>
            <a:r>
              <a:rPr lang="zh-CN" altLang="en-US" sz="4000">
                <a:solidFill>
                  <a:schemeClr val="tx1">
                    <a:lumMod val="50000"/>
                    <a:lumOff val="50000"/>
                  </a:schemeClr>
                </a:solidFill>
                <a:latin typeface="微软雅黑" panose="020B0503020204020204" charset="-122"/>
                <a:ea typeface="微软雅黑" panose="020B0503020204020204" charset="-122"/>
              </a:rPr>
              <a:t>•</a:t>
            </a:r>
          </a:p>
        </p:txBody>
      </p:sp>
    </p:spTree>
    <p:custDataLst>
      <p:tags r:id="rId1"/>
    </p:custData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任意多边形 1"/>
          <p:cNvSpPr/>
          <p:nvPr>
            <p:custDataLst>
              <p:tags r:id="rId2"/>
            </p:custDataLst>
          </p:nvPr>
        </p:nvSpPr>
        <p:spPr>
          <a:xfrm>
            <a:off x="9038828" y="2211601"/>
            <a:ext cx="2543772" cy="2434798"/>
          </a:xfrm>
          <a:custGeom>
            <a:avLst/>
            <a:gdLst>
              <a:gd name="connsiteX0" fmla="*/ 961691 w 1844621"/>
              <a:gd name="connsiteY0" fmla="*/ 1643760 h 1765598"/>
              <a:gd name="connsiteX1" fmla="*/ 964657 w 1844621"/>
              <a:gd name="connsiteY1" fmla="*/ 1718060 h 1765598"/>
              <a:gd name="connsiteX2" fmla="*/ 948083 w 1844621"/>
              <a:gd name="connsiteY2" fmla="*/ 1717184 h 1765598"/>
              <a:gd name="connsiteX3" fmla="*/ 946614 w 1844621"/>
              <a:gd name="connsiteY3" fmla="*/ 1717353 h 1765598"/>
              <a:gd name="connsiteX4" fmla="*/ 943691 w 1844621"/>
              <a:gd name="connsiteY4" fmla="*/ 1644103 h 1765598"/>
              <a:gd name="connsiteX5" fmla="*/ 875350 w 1844621"/>
              <a:gd name="connsiteY5" fmla="*/ 1643169 h 1765598"/>
              <a:gd name="connsiteX6" fmla="*/ 893299 w 1844621"/>
              <a:gd name="connsiteY6" fmla="*/ 1644629 h 1765598"/>
              <a:gd name="connsiteX7" fmla="*/ 889341 w 1844621"/>
              <a:gd name="connsiteY7" fmla="*/ 1723945 h 1765598"/>
              <a:gd name="connsiteX8" fmla="*/ 871214 w 1844621"/>
              <a:gd name="connsiteY8" fmla="*/ 1726031 h 1765598"/>
              <a:gd name="connsiteX9" fmla="*/ 1029699 w 1844621"/>
              <a:gd name="connsiteY9" fmla="*/ 1636826 h 1765598"/>
              <a:gd name="connsiteX10" fmla="*/ 1040815 w 1844621"/>
              <a:gd name="connsiteY10" fmla="*/ 1722087 h 1765598"/>
              <a:gd name="connsiteX11" fmla="*/ 1022537 w 1844621"/>
              <a:gd name="connsiteY11" fmla="*/ 1721121 h 1765598"/>
              <a:gd name="connsiteX12" fmla="*/ 1011828 w 1844621"/>
              <a:gd name="connsiteY12" fmla="*/ 1638982 h 1765598"/>
              <a:gd name="connsiteX13" fmla="*/ 807350 w 1844621"/>
              <a:gd name="connsiteY13" fmla="*/ 1636115 h 1765598"/>
              <a:gd name="connsiteX14" fmla="*/ 822430 w 1844621"/>
              <a:gd name="connsiteY14" fmla="*/ 1638864 h 1765598"/>
              <a:gd name="connsiteX15" fmla="*/ 825110 w 1844621"/>
              <a:gd name="connsiteY15" fmla="*/ 1639083 h 1765598"/>
              <a:gd name="connsiteX16" fmla="*/ 811751 w 1844621"/>
              <a:gd name="connsiteY16" fmla="*/ 1734136 h 1765598"/>
              <a:gd name="connsiteX17" fmla="*/ 792774 w 1844621"/>
              <a:gd name="connsiteY17" fmla="*/ 1739833 h 1765598"/>
              <a:gd name="connsiteX18" fmla="*/ 1096827 w 1844621"/>
              <a:gd name="connsiteY18" fmla="*/ 1624033 h 1765598"/>
              <a:gd name="connsiteX19" fmla="*/ 1121385 w 1844621"/>
              <a:gd name="connsiteY19" fmla="*/ 1734155 h 1765598"/>
              <a:gd name="connsiteX20" fmla="*/ 1101928 w 1844621"/>
              <a:gd name="connsiteY20" fmla="*/ 1729603 h 1765598"/>
              <a:gd name="connsiteX21" fmla="*/ 1079265 w 1844621"/>
              <a:gd name="connsiteY21" fmla="*/ 1627978 h 1765598"/>
              <a:gd name="connsiteX22" fmla="*/ 740342 w 1844621"/>
              <a:gd name="connsiteY22" fmla="*/ 1622534 h 1765598"/>
              <a:gd name="connsiteX23" fmla="*/ 749046 w 1844621"/>
              <a:gd name="connsiteY23" fmla="*/ 1625484 h 1765598"/>
              <a:gd name="connsiteX24" fmla="*/ 757767 w 1844621"/>
              <a:gd name="connsiteY24" fmla="*/ 1627074 h 1765598"/>
              <a:gd name="connsiteX25" fmla="*/ 726815 w 1844621"/>
              <a:gd name="connsiteY25" fmla="*/ 1759631 h 1765598"/>
              <a:gd name="connsiteX26" fmla="*/ 706937 w 1844621"/>
              <a:gd name="connsiteY26" fmla="*/ 1765598 h 1765598"/>
              <a:gd name="connsiteX27" fmla="*/ 1162592 w 1844621"/>
              <a:gd name="connsiteY27" fmla="*/ 1605474 h 1765598"/>
              <a:gd name="connsiteX28" fmla="*/ 1211506 w 1844621"/>
              <a:gd name="connsiteY28" fmla="*/ 1758609 h 1765598"/>
              <a:gd name="connsiteX29" fmla="*/ 1193512 w 1844621"/>
              <a:gd name="connsiteY29" fmla="*/ 1751032 h 1765598"/>
              <a:gd name="connsiteX30" fmla="*/ 1189921 w 1844621"/>
              <a:gd name="connsiteY30" fmla="*/ 1750192 h 1765598"/>
              <a:gd name="connsiteX31" fmla="*/ 1145515 w 1844621"/>
              <a:gd name="connsiteY31" fmla="*/ 1611170 h 1765598"/>
              <a:gd name="connsiteX32" fmla="*/ 675637 w 1844621"/>
              <a:gd name="connsiteY32" fmla="*/ 1600604 h 1765598"/>
              <a:gd name="connsiteX33" fmla="*/ 692686 w 1844621"/>
              <a:gd name="connsiteY33" fmla="*/ 1606382 h 1765598"/>
              <a:gd name="connsiteX34" fmla="*/ 641486 w 1844621"/>
              <a:gd name="connsiteY34" fmla="*/ 1761326 h 1765598"/>
              <a:gd name="connsiteX35" fmla="*/ 631383 w 1844621"/>
              <a:gd name="connsiteY35" fmla="*/ 1744623 h 1765598"/>
              <a:gd name="connsiteX36" fmla="*/ 628970 w 1844621"/>
              <a:gd name="connsiteY36" fmla="*/ 1741831 h 1765598"/>
              <a:gd name="connsiteX37" fmla="*/ 1225916 w 1844621"/>
              <a:gd name="connsiteY37" fmla="*/ 1579868 h 1765598"/>
              <a:gd name="connsiteX38" fmla="*/ 1279540 w 1844621"/>
              <a:gd name="connsiteY38" fmla="*/ 1707080 h 1765598"/>
              <a:gd name="connsiteX39" fmla="*/ 1266966 w 1844621"/>
              <a:gd name="connsiteY39" fmla="*/ 1723591 h 1765598"/>
              <a:gd name="connsiteX40" fmla="*/ 1209837 w 1844621"/>
              <a:gd name="connsiteY40" fmla="*/ 1588066 h 1765598"/>
              <a:gd name="connsiteX41" fmla="*/ 610954 w 1844621"/>
              <a:gd name="connsiteY41" fmla="*/ 1578681 h 1765598"/>
              <a:gd name="connsiteX42" fmla="*/ 628059 w 1844621"/>
              <a:gd name="connsiteY42" fmla="*/ 1584478 h 1765598"/>
              <a:gd name="connsiteX43" fmla="*/ 582951 w 1844621"/>
              <a:gd name="connsiteY43" fmla="*/ 1688574 h 1765598"/>
              <a:gd name="connsiteX44" fmla="*/ 569886 w 1844621"/>
              <a:gd name="connsiteY44" fmla="*/ 1673454 h 1765598"/>
              <a:gd name="connsiteX45" fmla="*/ 1286670 w 1844621"/>
              <a:gd name="connsiteY45" fmla="*/ 1548893 h 1765598"/>
              <a:gd name="connsiteX46" fmla="*/ 1333269 w 1844621"/>
              <a:gd name="connsiteY46" fmla="*/ 1636531 h 1765598"/>
              <a:gd name="connsiteX47" fmla="*/ 1321264 w 1844621"/>
              <a:gd name="connsiteY47" fmla="*/ 1652294 h 1765598"/>
              <a:gd name="connsiteX48" fmla="*/ 1270632 w 1844621"/>
              <a:gd name="connsiteY48" fmla="*/ 1557070 h 1765598"/>
              <a:gd name="connsiteX49" fmla="*/ 551444 w 1844621"/>
              <a:gd name="connsiteY49" fmla="*/ 1545001 h 1765598"/>
              <a:gd name="connsiteX50" fmla="*/ 567074 w 1844621"/>
              <a:gd name="connsiteY50" fmla="*/ 1553937 h 1765598"/>
              <a:gd name="connsiteX51" fmla="*/ 524862 w 1844621"/>
              <a:gd name="connsiteY51" fmla="*/ 1631452 h 1765598"/>
              <a:gd name="connsiteX52" fmla="*/ 510642 w 1844621"/>
              <a:gd name="connsiteY52" fmla="*/ 1619926 h 1765598"/>
              <a:gd name="connsiteX53" fmla="*/ 1346034 w 1844621"/>
              <a:gd name="connsiteY53" fmla="*/ 1515267 h 1765598"/>
              <a:gd name="connsiteX54" fmla="*/ 1390051 w 1844621"/>
              <a:gd name="connsiteY54" fmla="*/ 1582679 h 1765598"/>
              <a:gd name="connsiteX55" fmla="*/ 1376613 w 1844621"/>
              <a:gd name="connsiteY55" fmla="*/ 1595021 h 1765598"/>
              <a:gd name="connsiteX56" fmla="*/ 1331552 w 1844621"/>
              <a:gd name="connsiteY56" fmla="*/ 1526010 h 1765598"/>
              <a:gd name="connsiteX57" fmla="*/ 1333983 w 1844621"/>
              <a:gd name="connsiteY57" fmla="*/ 1524770 h 1765598"/>
              <a:gd name="connsiteX58" fmla="*/ 492213 w 1844621"/>
              <a:gd name="connsiteY58" fmla="*/ 1511140 h 1765598"/>
              <a:gd name="connsiteX59" fmla="*/ 507877 w 1844621"/>
              <a:gd name="connsiteY59" fmla="*/ 1520095 h 1765598"/>
              <a:gd name="connsiteX60" fmla="*/ 465615 w 1844621"/>
              <a:gd name="connsiteY60" fmla="*/ 1583429 h 1765598"/>
              <a:gd name="connsiteX61" fmla="*/ 452723 w 1844621"/>
              <a:gd name="connsiteY61" fmla="*/ 1572979 h 1765598"/>
              <a:gd name="connsiteX62" fmla="*/ 451434 w 1844621"/>
              <a:gd name="connsiteY62" fmla="*/ 1572252 h 1765598"/>
              <a:gd name="connsiteX63" fmla="*/ 1399641 w 1844621"/>
              <a:gd name="connsiteY63" fmla="*/ 1472989 h 1765598"/>
              <a:gd name="connsiteX64" fmla="*/ 1447523 w 1844621"/>
              <a:gd name="connsiteY64" fmla="*/ 1533649 h 1765598"/>
              <a:gd name="connsiteX65" fmla="*/ 1433600 w 1844621"/>
              <a:gd name="connsiteY65" fmla="*/ 1542681 h 1765598"/>
              <a:gd name="connsiteX66" fmla="*/ 1432510 w 1844621"/>
              <a:gd name="connsiteY66" fmla="*/ 1543682 h 1765598"/>
              <a:gd name="connsiteX67" fmla="*/ 1385507 w 1844621"/>
              <a:gd name="connsiteY67" fmla="*/ 1484135 h 1765598"/>
              <a:gd name="connsiteX68" fmla="*/ 439084 w 1844621"/>
              <a:gd name="connsiteY68" fmla="*/ 1468240 h 1765598"/>
              <a:gd name="connsiteX69" fmla="*/ 452737 w 1844621"/>
              <a:gd name="connsiteY69" fmla="*/ 1479985 h 1765598"/>
              <a:gd name="connsiteX70" fmla="*/ 401226 w 1844621"/>
              <a:gd name="connsiteY70" fmla="*/ 1543921 h 1765598"/>
              <a:gd name="connsiteX71" fmla="*/ 385335 w 1844621"/>
              <a:gd name="connsiteY71" fmla="*/ 1534955 h 1765598"/>
              <a:gd name="connsiteX72" fmla="*/ 1452700 w 1844621"/>
              <a:gd name="connsiteY72" fmla="*/ 1430017 h 1765598"/>
              <a:gd name="connsiteX73" fmla="*/ 1511505 w 1844621"/>
              <a:gd name="connsiteY73" fmla="*/ 1492141 h 1765598"/>
              <a:gd name="connsiteX74" fmla="*/ 1496150 w 1844621"/>
              <a:gd name="connsiteY74" fmla="*/ 1502102 h 1765598"/>
              <a:gd name="connsiteX75" fmla="*/ 1439119 w 1844621"/>
              <a:gd name="connsiteY75" fmla="*/ 1441854 h 1765598"/>
              <a:gd name="connsiteX76" fmla="*/ 1449687 w 1844621"/>
              <a:gd name="connsiteY76" fmla="*/ 1433519 h 1765598"/>
              <a:gd name="connsiteX77" fmla="*/ 387391 w 1844621"/>
              <a:gd name="connsiteY77" fmla="*/ 1423768 h 1765598"/>
              <a:gd name="connsiteX78" fmla="*/ 401059 w 1844621"/>
              <a:gd name="connsiteY78" fmla="*/ 1435526 h 1765598"/>
              <a:gd name="connsiteX79" fmla="*/ 332463 w 1844621"/>
              <a:gd name="connsiteY79" fmla="*/ 1506560 h 1765598"/>
              <a:gd name="connsiteX80" fmla="*/ 313761 w 1844621"/>
              <a:gd name="connsiteY80" fmla="*/ 1500014 h 1765598"/>
              <a:gd name="connsiteX81" fmla="*/ 1497274 w 1844621"/>
              <a:gd name="connsiteY81" fmla="*/ 1378205 h 1765598"/>
              <a:gd name="connsiteX82" fmla="*/ 1583781 w 1844621"/>
              <a:gd name="connsiteY82" fmla="*/ 1454547 h 1765598"/>
              <a:gd name="connsiteX83" fmla="*/ 1565364 w 1844621"/>
              <a:gd name="connsiteY83" fmla="*/ 1462300 h 1765598"/>
              <a:gd name="connsiteX84" fmla="*/ 1485535 w 1844621"/>
              <a:gd name="connsiteY84" fmla="*/ 1391850 h 1765598"/>
              <a:gd name="connsiteX85" fmla="*/ 342078 w 1844621"/>
              <a:gd name="connsiteY85" fmla="*/ 1372754 h 1765598"/>
              <a:gd name="connsiteX86" fmla="*/ 353236 w 1844621"/>
              <a:gd name="connsiteY86" fmla="*/ 1386902 h 1765598"/>
              <a:gd name="connsiteX87" fmla="*/ 248764 w 1844621"/>
              <a:gd name="connsiteY87" fmla="*/ 1477262 h 1765598"/>
              <a:gd name="connsiteX88" fmla="*/ 229175 w 1844621"/>
              <a:gd name="connsiteY88" fmla="*/ 1470405 h 1765598"/>
              <a:gd name="connsiteX89" fmla="*/ 1541797 w 1844621"/>
              <a:gd name="connsiteY89" fmla="*/ 1326453 h 1765598"/>
              <a:gd name="connsiteX90" fmla="*/ 1671063 w 1844621"/>
              <a:gd name="connsiteY90" fmla="*/ 1421359 h 1765598"/>
              <a:gd name="connsiteX91" fmla="*/ 1652052 w 1844621"/>
              <a:gd name="connsiteY91" fmla="*/ 1425806 h 1765598"/>
              <a:gd name="connsiteX92" fmla="*/ 1648653 w 1844621"/>
              <a:gd name="connsiteY92" fmla="*/ 1427237 h 1765598"/>
              <a:gd name="connsiteX93" fmla="*/ 1530022 w 1844621"/>
              <a:gd name="connsiteY93" fmla="*/ 1340139 h 1765598"/>
              <a:gd name="connsiteX94" fmla="*/ 299862 w 1844621"/>
              <a:gd name="connsiteY94" fmla="*/ 1319225 h 1765598"/>
              <a:gd name="connsiteX95" fmla="*/ 311019 w 1844621"/>
              <a:gd name="connsiteY95" fmla="*/ 1333372 h 1765598"/>
              <a:gd name="connsiteX96" fmla="*/ 178732 w 1844621"/>
              <a:gd name="connsiteY96" fmla="*/ 1428480 h 1765598"/>
              <a:gd name="connsiteX97" fmla="*/ 180377 w 1844621"/>
              <a:gd name="connsiteY97" fmla="*/ 1409027 h 1765598"/>
              <a:gd name="connsiteX98" fmla="*/ 180067 w 1844621"/>
              <a:gd name="connsiteY98" fmla="*/ 1405352 h 1765598"/>
              <a:gd name="connsiteX99" fmla="*/ 1576542 w 1844621"/>
              <a:gd name="connsiteY99" fmla="*/ 1267609 h 1765598"/>
              <a:gd name="connsiteX100" fmla="*/ 1695816 w 1844621"/>
              <a:gd name="connsiteY100" fmla="*/ 1339681 h 1765598"/>
              <a:gd name="connsiteX101" fmla="*/ 1695348 w 1844621"/>
              <a:gd name="connsiteY101" fmla="*/ 1360430 h 1765598"/>
              <a:gd name="connsiteX102" fmla="*/ 1567606 w 1844621"/>
              <a:gd name="connsiteY102" fmla="*/ 1283241 h 1765598"/>
              <a:gd name="connsiteX103" fmla="*/ 263531 w 1844621"/>
              <a:gd name="connsiteY103" fmla="*/ 1261503 h 1765598"/>
              <a:gd name="connsiteX104" fmla="*/ 271723 w 1844621"/>
              <a:gd name="connsiteY104" fmla="*/ 1277570 h 1765598"/>
              <a:gd name="connsiteX105" fmla="*/ 174140 w 1844621"/>
              <a:gd name="connsiteY105" fmla="*/ 1335215 h 1765598"/>
              <a:gd name="connsiteX106" fmla="*/ 172457 w 1844621"/>
              <a:gd name="connsiteY106" fmla="*/ 1315303 h 1765598"/>
              <a:gd name="connsiteX107" fmla="*/ 1610398 w 1844621"/>
              <a:gd name="connsiteY107" fmla="*/ 1208387 h 1765598"/>
              <a:gd name="connsiteX108" fmla="*/ 1697816 w 1844621"/>
              <a:gd name="connsiteY108" fmla="*/ 1251024 h 1765598"/>
              <a:gd name="connsiteX109" fmla="*/ 1697369 w 1844621"/>
              <a:gd name="connsiteY109" fmla="*/ 1270832 h 1765598"/>
              <a:gd name="connsiteX110" fmla="*/ 1601446 w 1844621"/>
              <a:gd name="connsiteY110" fmla="*/ 1224047 h 1765598"/>
              <a:gd name="connsiteX111" fmla="*/ 232566 w 1844621"/>
              <a:gd name="connsiteY111" fmla="*/ 1200770 h 1765598"/>
              <a:gd name="connsiteX112" fmla="*/ 240745 w 1844621"/>
              <a:gd name="connsiteY112" fmla="*/ 1216812 h 1765598"/>
              <a:gd name="connsiteX113" fmla="*/ 160720 w 1844621"/>
              <a:gd name="connsiteY113" fmla="*/ 1254859 h 1765598"/>
              <a:gd name="connsiteX114" fmla="*/ 155991 w 1844621"/>
              <a:gd name="connsiteY114" fmla="*/ 1237178 h 1765598"/>
              <a:gd name="connsiteX115" fmla="*/ 1634958 w 1844621"/>
              <a:gd name="connsiteY115" fmla="*/ 1144690 h 1765598"/>
              <a:gd name="connsiteX116" fmla="*/ 1712099 w 1844621"/>
              <a:gd name="connsiteY116" fmla="*/ 1174082 h 1765598"/>
              <a:gd name="connsiteX117" fmla="*/ 1708482 w 1844621"/>
              <a:gd name="connsiteY117" fmla="*/ 1191966 h 1765598"/>
              <a:gd name="connsiteX118" fmla="*/ 1629176 w 1844621"/>
              <a:gd name="connsiteY118" fmla="*/ 1161750 h 1765598"/>
              <a:gd name="connsiteX119" fmla="*/ 204756 w 1844621"/>
              <a:gd name="connsiteY119" fmla="*/ 1138431 h 1765598"/>
              <a:gd name="connsiteX120" fmla="*/ 210455 w 1844621"/>
              <a:gd name="connsiteY120" fmla="*/ 1155515 h 1765598"/>
              <a:gd name="connsiteX121" fmla="*/ 141015 w 1844621"/>
              <a:gd name="connsiteY121" fmla="*/ 1181182 h 1765598"/>
              <a:gd name="connsiteX122" fmla="*/ 136727 w 1844621"/>
              <a:gd name="connsiteY122" fmla="*/ 1165150 h 1765598"/>
              <a:gd name="connsiteX123" fmla="*/ 136112 w 1844621"/>
              <a:gd name="connsiteY123" fmla="*/ 1163804 h 1765598"/>
              <a:gd name="connsiteX124" fmla="*/ 1656844 w 1844621"/>
              <a:gd name="connsiteY124" fmla="*/ 1080115 h 1765598"/>
              <a:gd name="connsiteX125" fmla="*/ 1729776 w 1844621"/>
              <a:gd name="connsiteY125" fmla="*/ 1100634 h 1765598"/>
              <a:gd name="connsiteX126" fmla="*/ 1723821 w 1844621"/>
              <a:gd name="connsiteY126" fmla="*/ 1116126 h 1765598"/>
              <a:gd name="connsiteX127" fmla="*/ 1723528 w 1844621"/>
              <a:gd name="connsiteY127" fmla="*/ 1117576 h 1765598"/>
              <a:gd name="connsiteX128" fmla="*/ 1651058 w 1844621"/>
              <a:gd name="connsiteY128" fmla="*/ 1097186 h 1765598"/>
              <a:gd name="connsiteX129" fmla="*/ 184625 w 1844621"/>
              <a:gd name="connsiteY129" fmla="*/ 1073110 h 1765598"/>
              <a:gd name="connsiteX130" fmla="*/ 188043 w 1844621"/>
              <a:gd name="connsiteY130" fmla="*/ 1088326 h 1765598"/>
              <a:gd name="connsiteX131" fmla="*/ 188810 w 1844621"/>
              <a:gd name="connsiteY131" fmla="*/ 1090624 h 1765598"/>
              <a:gd name="connsiteX132" fmla="*/ 112145 w 1844621"/>
              <a:gd name="connsiteY132" fmla="*/ 1111372 h 1765598"/>
              <a:gd name="connsiteX133" fmla="*/ 104560 w 1844621"/>
              <a:gd name="connsiteY133" fmla="*/ 1094778 h 1765598"/>
              <a:gd name="connsiteX134" fmla="*/ 1672722 w 1844621"/>
              <a:gd name="connsiteY134" fmla="*/ 1013691 h 1765598"/>
              <a:gd name="connsiteX135" fmla="*/ 1757141 w 1844621"/>
              <a:gd name="connsiteY135" fmla="*/ 1029446 h 1765598"/>
              <a:gd name="connsiteX136" fmla="*/ 1750574 w 1844621"/>
              <a:gd name="connsiteY136" fmla="*/ 1046531 h 1765598"/>
              <a:gd name="connsiteX137" fmla="*/ 1669493 w 1844621"/>
              <a:gd name="connsiteY137" fmla="*/ 1031399 h 1765598"/>
              <a:gd name="connsiteX138" fmla="*/ 170225 w 1844621"/>
              <a:gd name="connsiteY138" fmla="*/ 1006273 h 1765598"/>
              <a:gd name="connsiteX139" fmla="*/ 170936 w 1844621"/>
              <a:gd name="connsiteY139" fmla="*/ 1012170 h 1765598"/>
              <a:gd name="connsiteX140" fmla="*/ 173584 w 1844621"/>
              <a:gd name="connsiteY140" fmla="*/ 1023958 h 1765598"/>
              <a:gd name="connsiteX141" fmla="*/ 78475 w 1844621"/>
              <a:gd name="connsiteY141" fmla="*/ 1040728 h 1765598"/>
              <a:gd name="connsiteX142" fmla="*/ 67193 w 1844621"/>
              <a:gd name="connsiteY142" fmla="*/ 1024440 h 1765598"/>
              <a:gd name="connsiteX143" fmla="*/ 1681368 w 1844621"/>
              <a:gd name="connsiteY143" fmla="*/ 945892 h 1765598"/>
              <a:gd name="connsiteX144" fmla="*/ 1793516 w 1844621"/>
              <a:gd name="connsiteY144" fmla="*/ 956550 h 1765598"/>
              <a:gd name="connsiteX145" fmla="*/ 1783173 w 1844621"/>
              <a:gd name="connsiteY145" fmla="*/ 973649 h 1765598"/>
              <a:gd name="connsiteX146" fmla="*/ 1679909 w 1844621"/>
              <a:gd name="connsiteY146" fmla="*/ 963835 h 1765598"/>
              <a:gd name="connsiteX147" fmla="*/ 162034 w 1844621"/>
              <a:gd name="connsiteY147" fmla="*/ 938372 h 1765598"/>
              <a:gd name="connsiteX148" fmla="*/ 164191 w 1844621"/>
              <a:gd name="connsiteY148" fmla="*/ 956254 h 1765598"/>
              <a:gd name="connsiteX149" fmla="*/ 27981 w 1844621"/>
              <a:gd name="connsiteY149" fmla="*/ 967828 h 1765598"/>
              <a:gd name="connsiteX150" fmla="*/ 16164 w 1844621"/>
              <a:gd name="connsiteY150" fmla="*/ 950767 h 1765598"/>
              <a:gd name="connsiteX151" fmla="*/ 1683923 w 1844621"/>
              <a:gd name="connsiteY151" fmla="*/ 877596 h 1765598"/>
              <a:gd name="connsiteX152" fmla="*/ 1844621 w 1844621"/>
              <a:gd name="connsiteY152" fmla="*/ 878397 h 1765598"/>
              <a:gd name="connsiteX153" fmla="*/ 1831855 w 1844621"/>
              <a:gd name="connsiteY153" fmla="*/ 893168 h 1765598"/>
              <a:gd name="connsiteX154" fmla="*/ 1829946 w 1844621"/>
              <a:gd name="connsiteY154" fmla="*/ 896325 h 1765598"/>
              <a:gd name="connsiteX155" fmla="*/ 1684266 w 1844621"/>
              <a:gd name="connsiteY155" fmla="*/ 895598 h 1765598"/>
              <a:gd name="connsiteX156" fmla="*/ 14676 w 1844621"/>
              <a:gd name="connsiteY156" fmla="*/ 869273 h 1765598"/>
              <a:gd name="connsiteX157" fmla="*/ 160356 w 1844621"/>
              <a:gd name="connsiteY157" fmla="*/ 869999 h 1765598"/>
              <a:gd name="connsiteX158" fmla="*/ 160699 w 1844621"/>
              <a:gd name="connsiteY158" fmla="*/ 888001 h 1765598"/>
              <a:gd name="connsiteX159" fmla="*/ 0 w 1844621"/>
              <a:gd name="connsiteY159" fmla="*/ 887200 h 1765598"/>
              <a:gd name="connsiteX160" fmla="*/ 12766 w 1844621"/>
              <a:gd name="connsiteY160" fmla="*/ 872429 h 1765598"/>
              <a:gd name="connsiteX161" fmla="*/ 1816638 w 1844621"/>
              <a:gd name="connsiteY161" fmla="*/ 797770 h 1765598"/>
              <a:gd name="connsiteX162" fmla="*/ 1828455 w 1844621"/>
              <a:gd name="connsiteY162" fmla="*/ 814831 h 1765598"/>
              <a:gd name="connsiteX163" fmla="*/ 1682588 w 1844621"/>
              <a:gd name="connsiteY163" fmla="*/ 827227 h 1765598"/>
              <a:gd name="connsiteX164" fmla="*/ 1680430 w 1844621"/>
              <a:gd name="connsiteY164" fmla="*/ 809345 h 1765598"/>
              <a:gd name="connsiteX165" fmla="*/ 61447 w 1844621"/>
              <a:gd name="connsiteY165" fmla="*/ 791950 h 1765598"/>
              <a:gd name="connsiteX166" fmla="*/ 164713 w 1844621"/>
              <a:gd name="connsiteY166" fmla="*/ 801763 h 1765598"/>
              <a:gd name="connsiteX167" fmla="*/ 163253 w 1844621"/>
              <a:gd name="connsiteY167" fmla="*/ 819705 h 1765598"/>
              <a:gd name="connsiteX168" fmla="*/ 51105 w 1844621"/>
              <a:gd name="connsiteY168" fmla="*/ 809048 h 1765598"/>
              <a:gd name="connsiteX169" fmla="*/ 1766145 w 1844621"/>
              <a:gd name="connsiteY169" fmla="*/ 724870 h 1765598"/>
              <a:gd name="connsiteX170" fmla="*/ 1777427 w 1844621"/>
              <a:gd name="connsiteY170" fmla="*/ 741158 h 1765598"/>
              <a:gd name="connsiteX171" fmla="*/ 1674396 w 1844621"/>
              <a:gd name="connsiteY171" fmla="*/ 759325 h 1765598"/>
              <a:gd name="connsiteX172" fmla="*/ 1673685 w 1844621"/>
              <a:gd name="connsiteY172" fmla="*/ 753429 h 1765598"/>
              <a:gd name="connsiteX173" fmla="*/ 1670588 w 1844621"/>
              <a:gd name="connsiteY173" fmla="*/ 741719 h 1765598"/>
              <a:gd name="connsiteX174" fmla="*/ 94047 w 1844621"/>
              <a:gd name="connsiteY174" fmla="*/ 719066 h 1765598"/>
              <a:gd name="connsiteX175" fmla="*/ 175129 w 1844621"/>
              <a:gd name="connsiteY175" fmla="*/ 734198 h 1765598"/>
              <a:gd name="connsiteX176" fmla="*/ 171900 w 1844621"/>
              <a:gd name="connsiteY176" fmla="*/ 751906 h 1765598"/>
              <a:gd name="connsiteX177" fmla="*/ 87480 w 1844621"/>
              <a:gd name="connsiteY177" fmla="*/ 736151 h 1765598"/>
              <a:gd name="connsiteX178" fmla="*/ 1732475 w 1844621"/>
              <a:gd name="connsiteY178" fmla="*/ 654227 h 1765598"/>
              <a:gd name="connsiteX179" fmla="*/ 1740061 w 1844621"/>
              <a:gd name="connsiteY179" fmla="*/ 670822 h 1765598"/>
              <a:gd name="connsiteX180" fmla="*/ 1657733 w 1844621"/>
              <a:gd name="connsiteY180" fmla="*/ 693102 h 1765598"/>
              <a:gd name="connsiteX181" fmla="*/ 1653131 w 1844621"/>
              <a:gd name="connsiteY181" fmla="*/ 675699 h 1765598"/>
              <a:gd name="connsiteX182" fmla="*/ 121093 w 1844621"/>
              <a:gd name="connsiteY182" fmla="*/ 648021 h 1765598"/>
              <a:gd name="connsiteX183" fmla="*/ 193564 w 1844621"/>
              <a:gd name="connsiteY183" fmla="*/ 668412 h 1765598"/>
              <a:gd name="connsiteX184" fmla="*/ 187778 w 1844621"/>
              <a:gd name="connsiteY184" fmla="*/ 685483 h 1765598"/>
              <a:gd name="connsiteX185" fmla="*/ 114844 w 1844621"/>
              <a:gd name="connsiteY185" fmla="*/ 664963 h 1765598"/>
              <a:gd name="connsiteX186" fmla="*/ 120799 w 1844621"/>
              <a:gd name="connsiteY186" fmla="*/ 649471 h 1765598"/>
              <a:gd name="connsiteX187" fmla="*/ 1703605 w 1844621"/>
              <a:gd name="connsiteY187" fmla="*/ 584417 h 1765598"/>
              <a:gd name="connsiteX188" fmla="*/ 1707892 w 1844621"/>
              <a:gd name="connsiteY188" fmla="*/ 600448 h 1765598"/>
              <a:gd name="connsiteX189" fmla="*/ 1708508 w 1844621"/>
              <a:gd name="connsiteY189" fmla="*/ 601796 h 1765598"/>
              <a:gd name="connsiteX190" fmla="*/ 1640259 w 1844621"/>
              <a:gd name="connsiteY190" fmla="*/ 627022 h 1765598"/>
              <a:gd name="connsiteX191" fmla="*/ 1639049 w 1844621"/>
              <a:gd name="connsiteY191" fmla="*/ 622444 h 1765598"/>
              <a:gd name="connsiteX192" fmla="*/ 1633440 w 1844621"/>
              <a:gd name="connsiteY192" fmla="*/ 610352 h 1765598"/>
              <a:gd name="connsiteX193" fmla="*/ 136138 w 1844621"/>
              <a:gd name="connsiteY193" fmla="*/ 573632 h 1765598"/>
              <a:gd name="connsiteX194" fmla="*/ 215446 w 1844621"/>
              <a:gd name="connsiteY194" fmla="*/ 603848 h 1765598"/>
              <a:gd name="connsiteX195" fmla="*/ 209665 w 1844621"/>
              <a:gd name="connsiteY195" fmla="*/ 620908 h 1765598"/>
              <a:gd name="connsiteX196" fmla="*/ 132521 w 1844621"/>
              <a:gd name="connsiteY196" fmla="*/ 591516 h 1765598"/>
              <a:gd name="connsiteX197" fmla="*/ 1683900 w 1844621"/>
              <a:gd name="connsiteY197" fmla="*/ 510741 h 1765598"/>
              <a:gd name="connsiteX198" fmla="*/ 1688629 w 1844621"/>
              <a:gd name="connsiteY198" fmla="*/ 528423 h 1765598"/>
              <a:gd name="connsiteX199" fmla="*/ 1612275 w 1844621"/>
              <a:gd name="connsiteY199" fmla="*/ 564725 h 1765598"/>
              <a:gd name="connsiteX200" fmla="*/ 1604700 w 1844621"/>
              <a:gd name="connsiteY200" fmla="*/ 548396 h 1765598"/>
              <a:gd name="connsiteX201" fmla="*/ 147252 w 1844621"/>
              <a:gd name="connsiteY201" fmla="*/ 494765 h 1765598"/>
              <a:gd name="connsiteX202" fmla="*/ 243177 w 1844621"/>
              <a:gd name="connsiteY202" fmla="*/ 541551 h 1765598"/>
              <a:gd name="connsiteX203" fmla="*/ 234224 w 1844621"/>
              <a:gd name="connsiteY203" fmla="*/ 557210 h 1765598"/>
              <a:gd name="connsiteX204" fmla="*/ 146805 w 1844621"/>
              <a:gd name="connsiteY204" fmla="*/ 514573 h 1765598"/>
              <a:gd name="connsiteX205" fmla="*/ 1670480 w 1844621"/>
              <a:gd name="connsiteY205" fmla="*/ 430384 h 1765598"/>
              <a:gd name="connsiteX206" fmla="*/ 1672163 w 1844621"/>
              <a:gd name="connsiteY206" fmla="*/ 450296 h 1765598"/>
              <a:gd name="connsiteX207" fmla="*/ 1583450 w 1844621"/>
              <a:gd name="connsiteY207" fmla="*/ 502701 h 1765598"/>
              <a:gd name="connsiteX208" fmla="*/ 1573155 w 1844621"/>
              <a:gd name="connsiteY208" fmla="*/ 487877 h 1765598"/>
              <a:gd name="connsiteX209" fmla="*/ 149273 w 1844621"/>
              <a:gd name="connsiteY209" fmla="*/ 405169 h 1765598"/>
              <a:gd name="connsiteX210" fmla="*/ 277016 w 1844621"/>
              <a:gd name="connsiteY210" fmla="*/ 482359 h 1765598"/>
              <a:gd name="connsiteX211" fmla="*/ 268080 w 1844621"/>
              <a:gd name="connsiteY211" fmla="*/ 497989 h 1765598"/>
              <a:gd name="connsiteX212" fmla="*/ 148805 w 1844621"/>
              <a:gd name="connsiteY212" fmla="*/ 425916 h 1765598"/>
              <a:gd name="connsiteX213" fmla="*/ 195968 w 1844621"/>
              <a:gd name="connsiteY213" fmla="*/ 338361 h 1765598"/>
              <a:gd name="connsiteX214" fmla="*/ 314600 w 1844621"/>
              <a:gd name="connsiteY214" fmla="*/ 425459 h 1765598"/>
              <a:gd name="connsiteX215" fmla="*/ 302826 w 1844621"/>
              <a:gd name="connsiteY215" fmla="*/ 439145 h 1765598"/>
              <a:gd name="connsiteX216" fmla="*/ 173559 w 1844621"/>
              <a:gd name="connsiteY216" fmla="*/ 344239 h 1765598"/>
              <a:gd name="connsiteX217" fmla="*/ 192568 w 1844621"/>
              <a:gd name="connsiteY217" fmla="*/ 339792 h 1765598"/>
              <a:gd name="connsiteX218" fmla="*/ 1665887 w 1844621"/>
              <a:gd name="connsiteY218" fmla="*/ 337121 h 1765598"/>
              <a:gd name="connsiteX219" fmla="*/ 1664242 w 1844621"/>
              <a:gd name="connsiteY219" fmla="*/ 356571 h 1765598"/>
              <a:gd name="connsiteX220" fmla="*/ 1664553 w 1844621"/>
              <a:gd name="connsiteY220" fmla="*/ 360248 h 1765598"/>
              <a:gd name="connsiteX221" fmla="*/ 1544474 w 1844621"/>
              <a:gd name="connsiteY221" fmla="*/ 446578 h 1765598"/>
              <a:gd name="connsiteX222" fmla="*/ 1534206 w 1844621"/>
              <a:gd name="connsiteY222" fmla="*/ 431793 h 1765598"/>
              <a:gd name="connsiteX223" fmla="*/ 279257 w 1844621"/>
              <a:gd name="connsiteY223" fmla="*/ 303297 h 1765598"/>
              <a:gd name="connsiteX224" fmla="*/ 359087 w 1844621"/>
              <a:gd name="connsiteY224" fmla="*/ 373748 h 1765598"/>
              <a:gd name="connsiteX225" fmla="*/ 347347 w 1844621"/>
              <a:gd name="connsiteY225" fmla="*/ 387394 h 1765598"/>
              <a:gd name="connsiteX226" fmla="*/ 260839 w 1844621"/>
              <a:gd name="connsiteY226" fmla="*/ 311051 h 1765598"/>
              <a:gd name="connsiteX227" fmla="*/ 1595859 w 1844621"/>
              <a:gd name="connsiteY227" fmla="*/ 288337 h 1765598"/>
              <a:gd name="connsiteX228" fmla="*/ 1615448 w 1844621"/>
              <a:gd name="connsiteY228" fmla="*/ 295194 h 1765598"/>
              <a:gd name="connsiteX229" fmla="*/ 1504459 w 1844621"/>
              <a:gd name="connsiteY229" fmla="*/ 391189 h 1765598"/>
              <a:gd name="connsiteX230" fmla="*/ 1491819 w 1844621"/>
              <a:gd name="connsiteY230" fmla="*/ 378322 h 1765598"/>
              <a:gd name="connsiteX231" fmla="*/ 348471 w 1844621"/>
              <a:gd name="connsiteY231" fmla="*/ 263494 h 1765598"/>
              <a:gd name="connsiteX232" fmla="*/ 405504 w 1844621"/>
              <a:gd name="connsiteY232" fmla="*/ 323744 h 1765598"/>
              <a:gd name="connsiteX233" fmla="*/ 394934 w 1844621"/>
              <a:gd name="connsiteY233" fmla="*/ 332080 h 1765598"/>
              <a:gd name="connsiteX234" fmla="*/ 391923 w 1844621"/>
              <a:gd name="connsiteY234" fmla="*/ 335581 h 1765598"/>
              <a:gd name="connsiteX235" fmla="*/ 333116 w 1844621"/>
              <a:gd name="connsiteY235" fmla="*/ 273456 h 1765598"/>
              <a:gd name="connsiteX236" fmla="*/ 1512159 w 1844621"/>
              <a:gd name="connsiteY236" fmla="*/ 259039 h 1765598"/>
              <a:gd name="connsiteX237" fmla="*/ 1530860 w 1844621"/>
              <a:gd name="connsiteY237" fmla="*/ 265585 h 1765598"/>
              <a:gd name="connsiteX238" fmla="*/ 1456606 w 1844621"/>
              <a:gd name="connsiteY238" fmla="*/ 342477 h 1765598"/>
              <a:gd name="connsiteX239" fmla="*/ 1443988 w 1844621"/>
              <a:gd name="connsiteY239" fmla="*/ 329632 h 1765598"/>
              <a:gd name="connsiteX240" fmla="*/ 412110 w 1844621"/>
              <a:gd name="connsiteY240" fmla="*/ 221916 h 1765598"/>
              <a:gd name="connsiteX241" fmla="*/ 459114 w 1844621"/>
              <a:gd name="connsiteY241" fmla="*/ 281464 h 1765598"/>
              <a:gd name="connsiteX242" fmla="*/ 444980 w 1844621"/>
              <a:gd name="connsiteY242" fmla="*/ 292610 h 1765598"/>
              <a:gd name="connsiteX243" fmla="*/ 397097 w 1844621"/>
              <a:gd name="connsiteY243" fmla="*/ 231949 h 1765598"/>
              <a:gd name="connsiteX244" fmla="*/ 411019 w 1844621"/>
              <a:gd name="connsiteY244" fmla="*/ 222917 h 1765598"/>
              <a:gd name="connsiteX245" fmla="*/ 1443396 w 1844621"/>
              <a:gd name="connsiteY245" fmla="*/ 221678 h 1765598"/>
              <a:gd name="connsiteX246" fmla="*/ 1459286 w 1844621"/>
              <a:gd name="connsiteY246" fmla="*/ 230644 h 1765598"/>
              <a:gd name="connsiteX247" fmla="*/ 1406897 w 1844621"/>
              <a:gd name="connsiteY247" fmla="*/ 295670 h 1765598"/>
              <a:gd name="connsiteX248" fmla="*/ 1392300 w 1844621"/>
              <a:gd name="connsiteY248" fmla="*/ 285098 h 1765598"/>
              <a:gd name="connsiteX249" fmla="*/ 1379005 w 1844621"/>
              <a:gd name="connsiteY249" fmla="*/ 182170 h 1765598"/>
              <a:gd name="connsiteX250" fmla="*/ 1391896 w 1844621"/>
              <a:gd name="connsiteY250" fmla="*/ 192619 h 1765598"/>
              <a:gd name="connsiteX251" fmla="*/ 1393186 w 1844621"/>
              <a:gd name="connsiteY251" fmla="*/ 193347 h 1765598"/>
              <a:gd name="connsiteX252" fmla="*/ 1351622 w 1844621"/>
              <a:gd name="connsiteY252" fmla="*/ 255636 h 1765598"/>
              <a:gd name="connsiteX253" fmla="*/ 1337034 w 1844621"/>
              <a:gd name="connsiteY253" fmla="*/ 245070 h 1765598"/>
              <a:gd name="connsiteX254" fmla="*/ 468008 w 1844621"/>
              <a:gd name="connsiteY254" fmla="*/ 170577 h 1765598"/>
              <a:gd name="connsiteX255" fmla="*/ 513069 w 1844621"/>
              <a:gd name="connsiteY255" fmla="*/ 239589 h 1765598"/>
              <a:gd name="connsiteX256" fmla="*/ 510638 w 1844621"/>
              <a:gd name="connsiteY256" fmla="*/ 240828 h 1765598"/>
              <a:gd name="connsiteX257" fmla="*/ 498586 w 1844621"/>
              <a:gd name="connsiteY257" fmla="*/ 250333 h 1765598"/>
              <a:gd name="connsiteX258" fmla="*/ 454568 w 1844621"/>
              <a:gd name="connsiteY258" fmla="*/ 182920 h 1765598"/>
              <a:gd name="connsiteX259" fmla="*/ 1319759 w 1844621"/>
              <a:gd name="connsiteY259" fmla="*/ 134146 h 1765598"/>
              <a:gd name="connsiteX260" fmla="*/ 1333978 w 1844621"/>
              <a:gd name="connsiteY260" fmla="*/ 145672 h 1765598"/>
              <a:gd name="connsiteX261" fmla="*/ 1294036 w 1844621"/>
              <a:gd name="connsiteY261" fmla="*/ 219016 h 1765598"/>
              <a:gd name="connsiteX262" fmla="*/ 1277891 w 1844621"/>
              <a:gd name="connsiteY262" fmla="*/ 211027 h 1765598"/>
              <a:gd name="connsiteX263" fmla="*/ 523355 w 1844621"/>
              <a:gd name="connsiteY263" fmla="*/ 113305 h 1765598"/>
              <a:gd name="connsiteX264" fmla="*/ 573987 w 1844621"/>
              <a:gd name="connsiteY264" fmla="*/ 208530 h 1765598"/>
              <a:gd name="connsiteX265" fmla="*/ 557949 w 1844621"/>
              <a:gd name="connsiteY265" fmla="*/ 216707 h 1765598"/>
              <a:gd name="connsiteX266" fmla="*/ 511350 w 1844621"/>
              <a:gd name="connsiteY266" fmla="*/ 129068 h 1765598"/>
              <a:gd name="connsiteX267" fmla="*/ 1261668 w 1844621"/>
              <a:gd name="connsiteY267" fmla="*/ 77024 h 1765598"/>
              <a:gd name="connsiteX268" fmla="*/ 1274734 w 1844621"/>
              <a:gd name="connsiteY268" fmla="*/ 92144 h 1765598"/>
              <a:gd name="connsiteX269" fmla="*/ 1232872 w 1844621"/>
              <a:gd name="connsiteY269" fmla="*/ 188750 h 1765598"/>
              <a:gd name="connsiteX270" fmla="*/ 1216718 w 1844621"/>
              <a:gd name="connsiteY270" fmla="*/ 180757 h 1765598"/>
              <a:gd name="connsiteX271" fmla="*/ 879964 w 1844621"/>
              <a:gd name="connsiteY271" fmla="*/ 47539 h 1765598"/>
              <a:gd name="connsiteX272" fmla="*/ 896536 w 1844621"/>
              <a:gd name="connsiteY272" fmla="*/ 48415 h 1765598"/>
              <a:gd name="connsiteX273" fmla="*/ 898006 w 1844621"/>
              <a:gd name="connsiteY273" fmla="*/ 48246 h 1765598"/>
              <a:gd name="connsiteX274" fmla="*/ 900930 w 1844621"/>
              <a:gd name="connsiteY274" fmla="*/ 121496 h 1765598"/>
              <a:gd name="connsiteX275" fmla="*/ 882930 w 1844621"/>
              <a:gd name="connsiteY275" fmla="*/ 121839 h 1765598"/>
              <a:gd name="connsiteX276" fmla="*/ 803804 w 1844621"/>
              <a:gd name="connsiteY276" fmla="*/ 43511 h 1765598"/>
              <a:gd name="connsiteX277" fmla="*/ 822082 w 1844621"/>
              <a:gd name="connsiteY277" fmla="*/ 44478 h 1765598"/>
              <a:gd name="connsiteX278" fmla="*/ 832792 w 1844621"/>
              <a:gd name="connsiteY278" fmla="*/ 126618 h 1765598"/>
              <a:gd name="connsiteX279" fmla="*/ 814920 w 1844621"/>
              <a:gd name="connsiteY279" fmla="*/ 128774 h 1765598"/>
              <a:gd name="connsiteX280" fmla="*/ 577653 w 1844621"/>
              <a:gd name="connsiteY280" fmla="*/ 42008 h 1765598"/>
              <a:gd name="connsiteX281" fmla="*/ 634782 w 1844621"/>
              <a:gd name="connsiteY281" fmla="*/ 177534 h 1765598"/>
              <a:gd name="connsiteX282" fmla="*/ 618704 w 1844621"/>
              <a:gd name="connsiteY282" fmla="*/ 185731 h 1765598"/>
              <a:gd name="connsiteX283" fmla="*/ 565079 w 1844621"/>
              <a:gd name="connsiteY283" fmla="*/ 58518 h 1765598"/>
              <a:gd name="connsiteX284" fmla="*/ 973404 w 1844621"/>
              <a:gd name="connsiteY284" fmla="*/ 39567 h 1765598"/>
              <a:gd name="connsiteX285" fmla="*/ 969228 w 1844621"/>
              <a:gd name="connsiteY285" fmla="*/ 123258 h 1765598"/>
              <a:gd name="connsiteX286" fmla="*/ 951312 w 1844621"/>
              <a:gd name="connsiteY286" fmla="*/ 121130 h 1765598"/>
              <a:gd name="connsiteX287" fmla="*/ 955278 w 1844621"/>
              <a:gd name="connsiteY287" fmla="*/ 41654 h 1765598"/>
              <a:gd name="connsiteX288" fmla="*/ 723233 w 1844621"/>
              <a:gd name="connsiteY288" fmla="*/ 31443 h 1765598"/>
              <a:gd name="connsiteX289" fmla="*/ 742691 w 1844621"/>
              <a:gd name="connsiteY289" fmla="*/ 35995 h 1765598"/>
              <a:gd name="connsiteX290" fmla="*/ 765354 w 1844621"/>
              <a:gd name="connsiteY290" fmla="*/ 137622 h 1765598"/>
              <a:gd name="connsiteX291" fmla="*/ 747791 w 1844621"/>
              <a:gd name="connsiteY291" fmla="*/ 141567 h 1765598"/>
              <a:gd name="connsiteX292" fmla="*/ 1051847 w 1844621"/>
              <a:gd name="connsiteY292" fmla="*/ 25765 h 1765598"/>
              <a:gd name="connsiteX293" fmla="*/ 1037014 w 1844621"/>
              <a:gd name="connsiteY293" fmla="*/ 131308 h 1765598"/>
              <a:gd name="connsiteX294" fmla="*/ 1019135 w 1844621"/>
              <a:gd name="connsiteY294" fmla="*/ 129184 h 1765598"/>
              <a:gd name="connsiteX295" fmla="*/ 1032869 w 1844621"/>
              <a:gd name="connsiteY295" fmla="*/ 31462 h 1765598"/>
              <a:gd name="connsiteX296" fmla="*/ 633115 w 1844621"/>
              <a:gd name="connsiteY296" fmla="*/ 6990 h 1765598"/>
              <a:gd name="connsiteX297" fmla="*/ 651107 w 1844621"/>
              <a:gd name="connsiteY297" fmla="*/ 14566 h 1765598"/>
              <a:gd name="connsiteX298" fmla="*/ 654699 w 1844621"/>
              <a:gd name="connsiteY298" fmla="*/ 15406 h 1765598"/>
              <a:gd name="connsiteX299" fmla="*/ 699105 w 1844621"/>
              <a:gd name="connsiteY299" fmla="*/ 154429 h 1765598"/>
              <a:gd name="connsiteX300" fmla="*/ 682029 w 1844621"/>
              <a:gd name="connsiteY300" fmla="*/ 160125 h 1765598"/>
              <a:gd name="connsiteX301" fmla="*/ 1203134 w 1844621"/>
              <a:gd name="connsiteY301" fmla="*/ 4273 h 1765598"/>
              <a:gd name="connsiteX302" fmla="*/ 1213236 w 1844621"/>
              <a:gd name="connsiteY302" fmla="*/ 20976 h 1765598"/>
              <a:gd name="connsiteX303" fmla="*/ 1215649 w 1844621"/>
              <a:gd name="connsiteY303" fmla="*/ 23769 h 1765598"/>
              <a:gd name="connsiteX304" fmla="*/ 1169442 w 1844621"/>
              <a:gd name="connsiteY304" fmla="*/ 163605 h 1765598"/>
              <a:gd name="connsiteX305" fmla="*/ 1152188 w 1844621"/>
              <a:gd name="connsiteY305" fmla="*/ 158449 h 1765598"/>
              <a:gd name="connsiteX306" fmla="*/ 1137683 w 1844621"/>
              <a:gd name="connsiteY306" fmla="*/ 0 h 1765598"/>
              <a:gd name="connsiteX307" fmla="*/ 1104046 w 1844621"/>
              <a:gd name="connsiteY307" fmla="*/ 144062 h 1765598"/>
              <a:gd name="connsiteX308" fmla="*/ 1086767 w 1844621"/>
              <a:gd name="connsiteY308" fmla="*/ 138898 h 1765598"/>
              <a:gd name="connsiteX309" fmla="*/ 1117806 w 1844621"/>
              <a:gd name="connsiteY309" fmla="*/ 5966 h 1765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Lst>
            <a:rect l="l" t="t" r="r" b="b"/>
            <a:pathLst>
              <a:path w="1844621" h="1765598">
                <a:moveTo>
                  <a:pt x="961691" y="1643760"/>
                </a:moveTo>
                <a:lnTo>
                  <a:pt x="964657" y="1718060"/>
                </a:lnTo>
                <a:lnTo>
                  <a:pt x="948083" y="1717184"/>
                </a:lnTo>
                <a:lnTo>
                  <a:pt x="946614" y="1717353"/>
                </a:lnTo>
                <a:lnTo>
                  <a:pt x="943691" y="1644103"/>
                </a:lnTo>
                <a:close/>
                <a:moveTo>
                  <a:pt x="875350" y="1643169"/>
                </a:moveTo>
                <a:lnTo>
                  <a:pt x="893299" y="1644629"/>
                </a:lnTo>
                <a:lnTo>
                  <a:pt x="889341" y="1723945"/>
                </a:lnTo>
                <a:lnTo>
                  <a:pt x="871214" y="1726031"/>
                </a:lnTo>
                <a:close/>
                <a:moveTo>
                  <a:pt x="1029699" y="1636826"/>
                </a:moveTo>
                <a:lnTo>
                  <a:pt x="1040815" y="1722087"/>
                </a:lnTo>
                <a:lnTo>
                  <a:pt x="1022537" y="1721121"/>
                </a:lnTo>
                <a:lnTo>
                  <a:pt x="1011828" y="1638982"/>
                </a:lnTo>
                <a:close/>
                <a:moveTo>
                  <a:pt x="807350" y="1636115"/>
                </a:moveTo>
                <a:lnTo>
                  <a:pt x="822430" y="1638864"/>
                </a:lnTo>
                <a:lnTo>
                  <a:pt x="825110" y="1639083"/>
                </a:lnTo>
                <a:lnTo>
                  <a:pt x="811751" y="1734136"/>
                </a:lnTo>
                <a:lnTo>
                  <a:pt x="792774" y="1739833"/>
                </a:lnTo>
                <a:close/>
                <a:moveTo>
                  <a:pt x="1096827" y="1624033"/>
                </a:moveTo>
                <a:lnTo>
                  <a:pt x="1121385" y="1734155"/>
                </a:lnTo>
                <a:lnTo>
                  <a:pt x="1101928" y="1729603"/>
                </a:lnTo>
                <a:lnTo>
                  <a:pt x="1079265" y="1627978"/>
                </a:lnTo>
                <a:close/>
                <a:moveTo>
                  <a:pt x="740342" y="1622534"/>
                </a:moveTo>
                <a:lnTo>
                  <a:pt x="749046" y="1625484"/>
                </a:lnTo>
                <a:lnTo>
                  <a:pt x="757767" y="1627074"/>
                </a:lnTo>
                <a:lnTo>
                  <a:pt x="726815" y="1759631"/>
                </a:lnTo>
                <a:lnTo>
                  <a:pt x="706937" y="1765598"/>
                </a:lnTo>
                <a:close/>
                <a:moveTo>
                  <a:pt x="1162592" y="1605474"/>
                </a:moveTo>
                <a:lnTo>
                  <a:pt x="1211506" y="1758609"/>
                </a:lnTo>
                <a:lnTo>
                  <a:pt x="1193512" y="1751032"/>
                </a:lnTo>
                <a:lnTo>
                  <a:pt x="1189921" y="1750192"/>
                </a:lnTo>
                <a:lnTo>
                  <a:pt x="1145515" y="1611170"/>
                </a:lnTo>
                <a:close/>
                <a:moveTo>
                  <a:pt x="675637" y="1600604"/>
                </a:moveTo>
                <a:lnTo>
                  <a:pt x="692686" y="1606382"/>
                </a:lnTo>
                <a:lnTo>
                  <a:pt x="641486" y="1761326"/>
                </a:lnTo>
                <a:lnTo>
                  <a:pt x="631383" y="1744623"/>
                </a:lnTo>
                <a:lnTo>
                  <a:pt x="628970" y="1741831"/>
                </a:lnTo>
                <a:close/>
                <a:moveTo>
                  <a:pt x="1225916" y="1579868"/>
                </a:moveTo>
                <a:lnTo>
                  <a:pt x="1279540" y="1707080"/>
                </a:lnTo>
                <a:lnTo>
                  <a:pt x="1266966" y="1723591"/>
                </a:lnTo>
                <a:lnTo>
                  <a:pt x="1209837" y="1588066"/>
                </a:lnTo>
                <a:close/>
                <a:moveTo>
                  <a:pt x="610954" y="1578681"/>
                </a:moveTo>
                <a:lnTo>
                  <a:pt x="628059" y="1584478"/>
                </a:lnTo>
                <a:lnTo>
                  <a:pt x="582951" y="1688574"/>
                </a:lnTo>
                <a:lnTo>
                  <a:pt x="569886" y="1673454"/>
                </a:lnTo>
                <a:close/>
                <a:moveTo>
                  <a:pt x="1286670" y="1548893"/>
                </a:moveTo>
                <a:lnTo>
                  <a:pt x="1333269" y="1636531"/>
                </a:lnTo>
                <a:lnTo>
                  <a:pt x="1321264" y="1652294"/>
                </a:lnTo>
                <a:lnTo>
                  <a:pt x="1270632" y="1557070"/>
                </a:lnTo>
                <a:close/>
                <a:moveTo>
                  <a:pt x="551444" y="1545001"/>
                </a:moveTo>
                <a:lnTo>
                  <a:pt x="567074" y="1553937"/>
                </a:lnTo>
                <a:lnTo>
                  <a:pt x="524862" y="1631452"/>
                </a:lnTo>
                <a:lnTo>
                  <a:pt x="510642" y="1619926"/>
                </a:lnTo>
                <a:close/>
                <a:moveTo>
                  <a:pt x="1346034" y="1515267"/>
                </a:moveTo>
                <a:lnTo>
                  <a:pt x="1390051" y="1582679"/>
                </a:lnTo>
                <a:lnTo>
                  <a:pt x="1376613" y="1595021"/>
                </a:lnTo>
                <a:lnTo>
                  <a:pt x="1331552" y="1526010"/>
                </a:lnTo>
                <a:lnTo>
                  <a:pt x="1333983" y="1524770"/>
                </a:lnTo>
                <a:close/>
                <a:moveTo>
                  <a:pt x="492213" y="1511140"/>
                </a:moveTo>
                <a:lnTo>
                  <a:pt x="507877" y="1520095"/>
                </a:lnTo>
                <a:lnTo>
                  <a:pt x="465615" y="1583429"/>
                </a:lnTo>
                <a:lnTo>
                  <a:pt x="452723" y="1572979"/>
                </a:lnTo>
                <a:lnTo>
                  <a:pt x="451434" y="1572252"/>
                </a:lnTo>
                <a:close/>
                <a:moveTo>
                  <a:pt x="1399641" y="1472989"/>
                </a:moveTo>
                <a:lnTo>
                  <a:pt x="1447523" y="1533649"/>
                </a:lnTo>
                <a:lnTo>
                  <a:pt x="1433600" y="1542681"/>
                </a:lnTo>
                <a:lnTo>
                  <a:pt x="1432510" y="1543682"/>
                </a:lnTo>
                <a:lnTo>
                  <a:pt x="1385507" y="1484135"/>
                </a:lnTo>
                <a:close/>
                <a:moveTo>
                  <a:pt x="439084" y="1468240"/>
                </a:moveTo>
                <a:lnTo>
                  <a:pt x="452737" y="1479985"/>
                </a:lnTo>
                <a:lnTo>
                  <a:pt x="401226" y="1543921"/>
                </a:lnTo>
                <a:lnTo>
                  <a:pt x="385335" y="1534955"/>
                </a:lnTo>
                <a:close/>
                <a:moveTo>
                  <a:pt x="1452700" y="1430017"/>
                </a:moveTo>
                <a:lnTo>
                  <a:pt x="1511505" y="1492141"/>
                </a:lnTo>
                <a:lnTo>
                  <a:pt x="1496150" y="1502102"/>
                </a:lnTo>
                <a:lnTo>
                  <a:pt x="1439119" y="1441854"/>
                </a:lnTo>
                <a:lnTo>
                  <a:pt x="1449687" y="1433519"/>
                </a:lnTo>
                <a:close/>
                <a:moveTo>
                  <a:pt x="387391" y="1423768"/>
                </a:moveTo>
                <a:lnTo>
                  <a:pt x="401059" y="1435526"/>
                </a:lnTo>
                <a:lnTo>
                  <a:pt x="332463" y="1506560"/>
                </a:lnTo>
                <a:lnTo>
                  <a:pt x="313761" y="1500014"/>
                </a:lnTo>
                <a:close/>
                <a:moveTo>
                  <a:pt x="1497274" y="1378205"/>
                </a:moveTo>
                <a:lnTo>
                  <a:pt x="1583781" y="1454547"/>
                </a:lnTo>
                <a:lnTo>
                  <a:pt x="1565364" y="1462300"/>
                </a:lnTo>
                <a:lnTo>
                  <a:pt x="1485535" y="1391850"/>
                </a:lnTo>
                <a:close/>
                <a:moveTo>
                  <a:pt x="342078" y="1372754"/>
                </a:moveTo>
                <a:lnTo>
                  <a:pt x="353236" y="1386902"/>
                </a:lnTo>
                <a:lnTo>
                  <a:pt x="248764" y="1477262"/>
                </a:lnTo>
                <a:lnTo>
                  <a:pt x="229175" y="1470405"/>
                </a:lnTo>
                <a:close/>
                <a:moveTo>
                  <a:pt x="1541797" y="1326453"/>
                </a:moveTo>
                <a:lnTo>
                  <a:pt x="1671063" y="1421359"/>
                </a:lnTo>
                <a:lnTo>
                  <a:pt x="1652052" y="1425806"/>
                </a:lnTo>
                <a:lnTo>
                  <a:pt x="1648653" y="1427237"/>
                </a:lnTo>
                <a:lnTo>
                  <a:pt x="1530022" y="1340139"/>
                </a:lnTo>
                <a:close/>
                <a:moveTo>
                  <a:pt x="299862" y="1319225"/>
                </a:moveTo>
                <a:lnTo>
                  <a:pt x="311019" y="1333372"/>
                </a:lnTo>
                <a:lnTo>
                  <a:pt x="178732" y="1428480"/>
                </a:lnTo>
                <a:lnTo>
                  <a:pt x="180377" y="1409027"/>
                </a:lnTo>
                <a:lnTo>
                  <a:pt x="180067" y="1405352"/>
                </a:lnTo>
                <a:close/>
                <a:moveTo>
                  <a:pt x="1576542" y="1267609"/>
                </a:moveTo>
                <a:lnTo>
                  <a:pt x="1695816" y="1339681"/>
                </a:lnTo>
                <a:lnTo>
                  <a:pt x="1695348" y="1360430"/>
                </a:lnTo>
                <a:lnTo>
                  <a:pt x="1567606" y="1283241"/>
                </a:lnTo>
                <a:close/>
                <a:moveTo>
                  <a:pt x="263531" y="1261503"/>
                </a:moveTo>
                <a:lnTo>
                  <a:pt x="271723" y="1277570"/>
                </a:lnTo>
                <a:lnTo>
                  <a:pt x="174140" y="1335215"/>
                </a:lnTo>
                <a:lnTo>
                  <a:pt x="172457" y="1315303"/>
                </a:lnTo>
                <a:close/>
                <a:moveTo>
                  <a:pt x="1610398" y="1208387"/>
                </a:moveTo>
                <a:lnTo>
                  <a:pt x="1697816" y="1251024"/>
                </a:lnTo>
                <a:lnTo>
                  <a:pt x="1697369" y="1270832"/>
                </a:lnTo>
                <a:lnTo>
                  <a:pt x="1601446" y="1224047"/>
                </a:lnTo>
                <a:close/>
                <a:moveTo>
                  <a:pt x="232566" y="1200770"/>
                </a:moveTo>
                <a:lnTo>
                  <a:pt x="240745" y="1216812"/>
                </a:lnTo>
                <a:lnTo>
                  <a:pt x="160720" y="1254859"/>
                </a:lnTo>
                <a:lnTo>
                  <a:pt x="155991" y="1237178"/>
                </a:lnTo>
                <a:close/>
                <a:moveTo>
                  <a:pt x="1634958" y="1144690"/>
                </a:moveTo>
                <a:lnTo>
                  <a:pt x="1712099" y="1174082"/>
                </a:lnTo>
                <a:lnTo>
                  <a:pt x="1708482" y="1191966"/>
                </a:lnTo>
                <a:lnTo>
                  <a:pt x="1629176" y="1161750"/>
                </a:lnTo>
                <a:close/>
                <a:moveTo>
                  <a:pt x="204756" y="1138431"/>
                </a:moveTo>
                <a:lnTo>
                  <a:pt x="210455" y="1155515"/>
                </a:lnTo>
                <a:lnTo>
                  <a:pt x="141015" y="1181182"/>
                </a:lnTo>
                <a:lnTo>
                  <a:pt x="136727" y="1165150"/>
                </a:lnTo>
                <a:lnTo>
                  <a:pt x="136112" y="1163804"/>
                </a:lnTo>
                <a:close/>
                <a:moveTo>
                  <a:pt x="1656844" y="1080115"/>
                </a:moveTo>
                <a:lnTo>
                  <a:pt x="1729776" y="1100634"/>
                </a:lnTo>
                <a:lnTo>
                  <a:pt x="1723821" y="1116126"/>
                </a:lnTo>
                <a:lnTo>
                  <a:pt x="1723528" y="1117576"/>
                </a:lnTo>
                <a:lnTo>
                  <a:pt x="1651058" y="1097186"/>
                </a:lnTo>
                <a:close/>
                <a:moveTo>
                  <a:pt x="184625" y="1073110"/>
                </a:moveTo>
                <a:lnTo>
                  <a:pt x="188043" y="1088326"/>
                </a:lnTo>
                <a:lnTo>
                  <a:pt x="188810" y="1090624"/>
                </a:lnTo>
                <a:lnTo>
                  <a:pt x="112145" y="1111372"/>
                </a:lnTo>
                <a:lnTo>
                  <a:pt x="104560" y="1094778"/>
                </a:lnTo>
                <a:close/>
                <a:moveTo>
                  <a:pt x="1672722" y="1013691"/>
                </a:moveTo>
                <a:lnTo>
                  <a:pt x="1757141" y="1029446"/>
                </a:lnTo>
                <a:lnTo>
                  <a:pt x="1750574" y="1046531"/>
                </a:lnTo>
                <a:lnTo>
                  <a:pt x="1669493" y="1031399"/>
                </a:lnTo>
                <a:close/>
                <a:moveTo>
                  <a:pt x="170225" y="1006273"/>
                </a:moveTo>
                <a:lnTo>
                  <a:pt x="170936" y="1012170"/>
                </a:lnTo>
                <a:lnTo>
                  <a:pt x="173584" y="1023958"/>
                </a:lnTo>
                <a:lnTo>
                  <a:pt x="78475" y="1040728"/>
                </a:lnTo>
                <a:lnTo>
                  <a:pt x="67193" y="1024440"/>
                </a:lnTo>
                <a:close/>
                <a:moveTo>
                  <a:pt x="1681368" y="945892"/>
                </a:moveTo>
                <a:lnTo>
                  <a:pt x="1793516" y="956550"/>
                </a:lnTo>
                <a:lnTo>
                  <a:pt x="1783173" y="973649"/>
                </a:lnTo>
                <a:lnTo>
                  <a:pt x="1679909" y="963835"/>
                </a:lnTo>
                <a:close/>
                <a:moveTo>
                  <a:pt x="162034" y="938372"/>
                </a:moveTo>
                <a:lnTo>
                  <a:pt x="164191" y="956254"/>
                </a:lnTo>
                <a:lnTo>
                  <a:pt x="27981" y="967828"/>
                </a:lnTo>
                <a:lnTo>
                  <a:pt x="16164" y="950767"/>
                </a:lnTo>
                <a:close/>
                <a:moveTo>
                  <a:pt x="1683923" y="877596"/>
                </a:moveTo>
                <a:lnTo>
                  <a:pt x="1844621" y="878397"/>
                </a:lnTo>
                <a:lnTo>
                  <a:pt x="1831855" y="893168"/>
                </a:lnTo>
                <a:lnTo>
                  <a:pt x="1829946" y="896325"/>
                </a:lnTo>
                <a:lnTo>
                  <a:pt x="1684266" y="895598"/>
                </a:lnTo>
                <a:close/>
                <a:moveTo>
                  <a:pt x="14676" y="869273"/>
                </a:moveTo>
                <a:lnTo>
                  <a:pt x="160356" y="869999"/>
                </a:lnTo>
                <a:lnTo>
                  <a:pt x="160699" y="888001"/>
                </a:lnTo>
                <a:lnTo>
                  <a:pt x="0" y="887200"/>
                </a:lnTo>
                <a:lnTo>
                  <a:pt x="12766" y="872429"/>
                </a:lnTo>
                <a:close/>
                <a:moveTo>
                  <a:pt x="1816638" y="797770"/>
                </a:moveTo>
                <a:lnTo>
                  <a:pt x="1828455" y="814831"/>
                </a:lnTo>
                <a:lnTo>
                  <a:pt x="1682588" y="827227"/>
                </a:lnTo>
                <a:lnTo>
                  <a:pt x="1680430" y="809345"/>
                </a:lnTo>
                <a:close/>
                <a:moveTo>
                  <a:pt x="61447" y="791950"/>
                </a:moveTo>
                <a:lnTo>
                  <a:pt x="164713" y="801763"/>
                </a:lnTo>
                <a:lnTo>
                  <a:pt x="163253" y="819705"/>
                </a:lnTo>
                <a:lnTo>
                  <a:pt x="51105" y="809048"/>
                </a:lnTo>
                <a:close/>
                <a:moveTo>
                  <a:pt x="1766145" y="724870"/>
                </a:moveTo>
                <a:lnTo>
                  <a:pt x="1777427" y="741158"/>
                </a:lnTo>
                <a:lnTo>
                  <a:pt x="1674396" y="759325"/>
                </a:lnTo>
                <a:lnTo>
                  <a:pt x="1673685" y="753429"/>
                </a:lnTo>
                <a:lnTo>
                  <a:pt x="1670588" y="741719"/>
                </a:lnTo>
                <a:close/>
                <a:moveTo>
                  <a:pt x="94047" y="719066"/>
                </a:moveTo>
                <a:lnTo>
                  <a:pt x="175129" y="734198"/>
                </a:lnTo>
                <a:lnTo>
                  <a:pt x="171900" y="751906"/>
                </a:lnTo>
                <a:lnTo>
                  <a:pt x="87480" y="736151"/>
                </a:lnTo>
                <a:close/>
                <a:moveTo>
                  <a:pt x="1732475" y="654227"/>
                </a:moveTo>
                <a:lnTo>
                  <a:pt x="1740061" y="670822"/>
                </a:lnTo>
                <a:lnTo>
                  <a:pt x="1657733" y="693102"/>
                </a:lnTo>
                <a:lnTo>
                  <a:pt x="1653131" y="675699"/>
                </a:lnTo>
                <a:close/>
                <a:moveTo>
                  <a:pt x="121093" y="648021"/>
                </a:moveTo>
                <a:lnTo>
                  <a:pt x="193564" y="668412"/>
                </a:lnTo>
                <a:lnTo>
                  <a:pt x="187778" y="685483"/>
                </a:lnTo>
                <a:lnTo>
                  <a:pt x="114844" y="664963"/>
                </a:lnTo>
                <a:lnTo>
                  <a:pt x="120799" y="649471"/>
                </a:lnTo>
                <a:close/>
                <a:moveTo>
                  <a:pt x="1703605" y="584417"/>
                </a:moveTo>
                <a:lnTo>
                  <a:pt x="1707892" y="600448"/>
                </a:lnTo>
                <a:lnTo>
                  <a:pt x="1708508" y="601796"/>
                </a:lnTo>
                <a:lnTo>
                  <a:pt x="1640259" y="627022"/>
                </a:lnTo>
                <a:lnTo>
                  <a:pt x="1639049" y="622444"/>
                </a:lnTo>
                <a:lnTo>
                  <a:pt x="1633440" y="610352"/>
                </a:lnTo>
                <a:close/>
                <a:moveTo>
                  <a:pt x="136138" y="573632"/>
                </a:moveTo>
                <a:lnTo>
                  <a:pt x="215446" y="603848"/>
                </a:lnTo>
                <a:lnTo>
                  <a:pt x="209665" y="620908"/>
                </a:lnTo>
                <a:lnTo>
                  <a:pt x="132521" y="591516"/>
                </a:lnTo>
                <a:close/>
                <a:moveTo>
                  <a:pt x="1683900" y="510741"/>
                </a:moveTo>
                <a:lnTo>
                  <a:pt x="1688629" y="528423"/>
                </a:lnTo>
                <a:lnTo>
                  <a:pt x="1612275" y="564725"/>
                </a:lnTo>
                <a:lnTo>
                  <a:pt x="1604700" y="548396"/>
                </a:lnTo>
                <a:close/>
                <a:moveTo>
                  <a:pt x="147252" y="494765"/>
                </a:moveTo>
                <a:lnTo>
                  <a:pt x="243177" y="541551"/>
                </a:lnTo>
                <a:lnTo>
                  <a:pt x="234224" y="557210"/>
                </a:lnTo>
                <a:lnTo>
                  <a:pt x="146805" y="514573"/>
                </a:lnTo>
                <a:close/>
                <a:moveTo>
                  <a:pt x="1670480" y="430384"/>
                </a:moveTo>
                <a:lnTo>
                  <a:pt x="1672163" y="450296"/>
                </a:lnTo>
                <a:lnTo>
                  <a:pt x="1583450" y="502701"/>
                </a:lnTo>
                <a:lnTo>
                  <a:pt x="1573155" y="487877"/>
                </a:lnTo>
                <a:close/>
                <a:moveTo>
                  <a:pt x="149273" y="405169"/>
                </a:moveTo>
                <a:lnTo>
                  <a:pt x="277016" y="482359"/>
                </a:lnTo>
                <a:lnTo>
                  <a:pt x="268080" y="497989"/>
                </a:lnTo>
                <a:lnTo>
                  <a:pt x="148805" y="425916"/>
                </a:lnTo>
                <a:close/>
                <a:moveTo>
                  <a:pt x="195968" y="338361"/>
                </a:moveTo>
                <a:lnTo>
                  <a:pt x="314600" y="425459"/>
                </a:lnTo>
                <a:lnTo>
                  <a:pt x="302826" y="439145"/>
                </a:lnTo>
                <a:lnTo>
                  <a:pt x="173559" y="344239"/>
                </a:lnTo>
                <a:lnTo>
                  <a:pt x="192568" y="339792"/>
                </a:lnTo>
                <a:close/>
                <a:moveTo>
                  <a:pt x="1665887" y="337121"/>
                </a:moveTo>
                <a:lnTo>
                  <a:pt x="1664242" y="356571"/>
                </a:lnTo>
                <a:lnTo>
                  <a:pt x="1664553" y="360248"/>
                </a:lnTo>
                <a:lnTo>
                  <a:pt x="1544474" y="446578"/>
                </a:lnTo>
                <a:lnTo>
                  <a:pt x="1534206" y="431793"/>
                </a:lnTo>
                <a:close/>
                <a:moveTo>
                  <a:pt x="279257" y="303297"/>
                </a:moveTo>
                <a:lnTo>
                  <a:pt x="359087" y="373748"/>
                </a:lnTo>
                <a:lnTo>
                  <a:pt x="347347" y="387394"/>
                </a:lnTo>
                <a:lnTo>
                  <a:pt x="260839" y="311051"/>
                </a:lnTo>
                <a:close/>
                <a:moveTo>
                  <a:pt x="1595859" y="288337"/>
                </a:moveTo>
                <a:lnTo>
                  <a:pt x="1615448" y="295194"/>
                </a:lnTo>
                <a:lnTo>
                  <a:pt x="1504459" y="391189"/>
                </a:lnTo>
                <a:lnTo>
                  <a:pt x="1491819" y="378322"/>
                </a:lnTo>
                <a:close/>
                <a:moveTo>
                  <a:pt x="348471" y="263494"/>
                </a:moveTo>
                <a:lnTo>
                  <a:pt x="405504" y="323744"/>
                </a:lnTo>
                <a:lnTo>
                  <a:pt x="394934" y="332080"/>
                </a:lnTo>
                <a:lnTo>
                  <a:pt x="391923" y="335581"/>
                </a:lnTo>
                <a:lnTo>
                  <a:pt x="333116" y="273456"/>
                </a:lnTo>
                <a:close/>
                <a:moveTo>
                  <a:pt x="1512159" y="259039"/>
                </a:moveTo>
                <a:lnTo>
                  <a:pt x="1530860" y="265585"/>
                </a:lnTo>
                <a:lnTo>
                  <a:pt x="1456606" y="342477"/>
                </a:lnTo>
                <a:lnTo>
                  <a:pt x="1443988" y="329632"/>
                </a:lnTo>
                <a:close/>
                <a:moveTo>
                  <a:pt x="412110" y="221916"/>
                </a:moveTo>
                <a:lnTo>
                  <a:pt x="459114" y="281464"/>
                </a:lnTo>
                <a:lnTo>
                  <a:pt x="444980" y="292610"/>
                </a:lnTo>
                <a:lnTo>
                  <a:pt x="397097" y="231949"/>
                </a:lnTo>
                <a:lnTo>
                  <a:pt x="411019" y="222917"/>
                </a:lnTo>
                <a:close/>
                <a:moveTo>
                  <a:pt x="1443396" y="221678"/>
                </a:moveTo>
                <a:lnTo>
                  <a:pt x="1459286" y="230644"/>
                </a:lnTo>
                <a:lnTo>
                  <a:pt x="1406897" y="295670"/>
                </a:lnTo>
                <a:lnTo>
                  <a:pt x="1392300" y="285098"/>
                </a:lnTo>
                <a:close/>
                <a:moveTo>
                  <a:pt x="1379005" y="182170"/>
                </a:moveTo>
                <a:lnTo>
                  <a:pt x="1391896" y="192619"/>
                </a:lnTo>
                <a:lnTo>
                  <a:pt x="1393186" y="193347"/>
                </a:lnTo>
                <a:lnTo>
                  <a:pt x="1351622" y="255636"/>
                </a:lnTo>
                <a:lnTo>
                  <a:pt x="1337034" y="245070"/>
                </a:lnTo>
                <a:close/>
                <a:moveTo>
                  <a:pt x="468008" y="170577"/>
                </a:moveTo>
                <a:lnTo>
                  <a:pt x="513069" y="239589"/>
                </a:lnTo>
                <a:lnTo>
                  <a:pt x="510638" y="240828"/>
                </a:lnTo>
                <a:lnTo>
                  <a:pt x="498586" y="250333"/>
                </a:lnTo>
                <a:lnTo>
                  <a:pt x="454568" y="182920"/>
                </a:lnTo>
                <a:close/>
                <a:moveTo>
                  <a:pt x="1319759" y="134146"/>
                </a:moveTo>
                <a:lnTo>
                  <a:pt x="1333978" y="145672"/>
                </a:lnTo>
                <a:lnTo>
                  <a:pt x="1294036" y="219016"/>
                </a:lnTo>
                <a:lnTo>
                  <a:pt x="1277891" y="211027"/>
                </a:lnTo>
                <a:close/>
                <a:moveTo>
                  <a:pt x="523355" y="113305"/>
                </a:moveTo>
                <a:lnTo>
                  <a:pt x="573987" y="208530"/>
                </a:lnTo>
                <a:lnTo>
                  <a:pt x="557949" y="216707"/>
                </a:lnTo>
                <a:lnTo>
                  <a:pt x="511350" y="129068"/>
                </a:lnTo>
                <a:close/>
                <a:moveTo>
                  <a:pt x="1261668" y="77024"/>
                </a:moveTo>
                <a:lnTo>
                  <a:pt x="1274734" y="92144"/>
                </a:lnTo>
                <a:lnTo>
                  <a:pt x="1232872" y="188750"/>
                </a:lnTo>
                <a:lnTo>
                  <a:pt x="1216718" y="180757"/>
                </a:lnTo>
                <a:close/>
                <a:moveTo>
                  <a:pt x="879964" y="47539"/>
                </a:moveTo>
                <a:lnTo>
                  <a:pt x="896536" y="48415"/>
                </a:lnTo>
                <a:lnTo>
                  <a:pt x="898006" y="48246"/>
                </a:lnTo>
                <a:lnTo>
                  <a:pt x="900930" y="121496"/>
                </a:lnTo>
                <a:lnTo>
                  <a:pt x="882930" y="121839"/>
                </a:lnTo>
                <a:close/>
                <a:moveTo>
                  <a:pt x="803804" y="43511"/>
                </a:moveTo>
                <a:lnTo>
                  <a:pt x="822082" y="44478"/>
                </a:lnTo>
                <a:lnTo>
                  <a:pt x="832792" y="126618"/>
                </a:lnTo>
                <a:lnTo>
                  <a:pt x="814920" y="128774"/>
                </a:lnTo>
                <a:close/>
                <a:moveTo>
                  <a:pt x="577653" y="42008"/>
                </a:moveTo>
                <a:lnTo>
                  <a:pt x="634782" y="177534"/>
                </a:lnTo>
                <a:lnTo>
                  <a:pt x="618704" y="185731"/>
                </a:lnTo>
                <a:lnTo>
                  <a:pt x="565079" y="58518"/>
                </a:lnTo>
                <a:close/>
                <a:moveTo>
                  <a:pt x="973404" y="39567"/>
                </a:moveTo>
                <a:lnTo>
                  <a:pt x="969228" y="123258"/>
                </a:lnTo>
                <a:lnTo>
                  <a:pt x="951312" y="121130"/>
                </a:lnTo>
                <a:lnTo>
                  <a:pt x="955278" y="41654"/>
                </a:lnTo>
                <a:close/>
                <a:moveTo>
                  <a:pt x="723233" y="31443"/>
                </a:moveTo>
                <a:lnTo>
                  <a:pt x="742691" y="35995"/>
                </a:lnTo>
                <a:lnTo>
                  <a:pt x="765354" y="137622"/>
                </a:lnTo>
                <a:lnTo>
                  <a:pt x="747791" y="141567"/>
                </a:lnTo>
                <a:close/>
                <a:moveTo>
                  <a:pt x="1051847" y="25765"/>
                </a:moveTo>
                <a:lnTo>
                  <a:pt x="1037014" y="131308"/>
                </a:lnTo>
                <a:lnTo>
                  <a:pt x="1019135" y="129184"/>
                </a:lnTo>
                <a:lnTo>
                  <a:pt x="1032869" y="31462"/>
                </a:lnTo>
                <a:close/>
                <a:moveTo>
                  <a:pt x="633115" y="6990"/>
                </a:moveTo>
                <a:lnTo>
                  <a:pt x="651107" y="14566"/>
                </a:lnTo>
                <a:lnTo>
                  <a:pt x="654699" y="15406"/>
                </a:lnTo>
                <a:lnTo>
                  <a:pt x="699105" y="154429"/>
                </a:lnTo>
                <a:lnTo>
                  <a:pt x="682029" y="160125"/>
                </a:lnTo>
                <a:close/>
                <a:moveTo>
                  <a:pt x="1203134" y="4273"/>
                </a:moveTo>
                <a:lnTo>
                  <a:pt x="1213236" y="20976"/>
                </a:lnTo>
                <a:lnTo>
                  <a:pt x="1215649" y="23769"/>
                </a:lnTo>
                <a:lnTo>
                  <a:pt x="1169442" y="163605"/>
                </a:lnTo>
                <a:lnTo>
                  <a:pt x="1152188" y="158449"/>
                </a:lnTo>
                <a:close/>
                <a:moveTo>
                  <a:pt x="1137683" y="0"/>
                </a:moveTo>
                <a:lnTo>
                  <a:pt x="1104046" y="144062"/>
                </a:lnTo>
                <a:lnTo>
                  <a:pt x="1086767" y="138898"/>
                </a:lnTo>
                <a:lnTo>
                  <a:pt x="1117806" y="5966"/>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zh-CN" altLang="en-US" b="1">
              <a:latin typeface="Arial" panose="020B0604020202020204" pitchFamily="34" charset="0"/>
              <a:ea typeface="微软雅黑" panose="020B0503020204020204" charset="-122"/>
              <a:sym typeface="Arial" panose="020B0604020202020204" pitchFamily="34" charset="0"/>
            </a:endParaRPr>
          </a:p>
        </p:txBody>
      </p:sp>
      <p:sp>
        <p:nvSpPr>
          <p:cNvPr id="42" name="任意多边形 2"/>
          <p:cNvSpPr/>
          <p:nvPr>
            <p:custDataLst>
              <p:tags r:id="rId3"/>
            </p:custDataLst>
          </p:nvPr>
        </p:nvSpPr>
        <p:spPr>
          <a:xfrm>
            <a:off x="9341579" y="2459866"/>
            <a:ext cx="1938267" cy="1938269"/>
          </a:xfrm>
          <a:custGeom>
            <a:avLst/>
            <a:gdLst>
              <a:gd name="connsiteX0" fmla="*/ 766985 w 1487101"/>
              <a:gd name="connsiteY0" fmla="*/ 20013 h 1487102"/>
              <a:gd name="connsiteX1" fmla="*/ 620740 w 1487101"/>
              <a:gd name="connsiteY1" fmla="*/ 30273 h 1487102"/>
              <a:gd name="connsiteX2" fmla="*/ 30272 w 1487101"/>
              <a:gd name="connsiteY2" fmla="*/ 866362 h 1487102"/>
              <a:gd name="connsiteX3" fmla="*/ 866362 w 1487101"/>
              <a:gd name="connsiteY3" fmla="*/ 1456830 h 1487102"/>
              <a:gd name="connsiteX4" fmla="*/ 1456829 w 1487101"/>
              <a:gd name="connsiteY4" fmla="*/ 620740 h 1487102"/>
              <a:gd name="connsiteX5" fmla="*/ 766985 w 1487101"/>
              <a:gd name="connsiteY5" fmla="*/ 20013 h 1487102"/>
              <a:gd name="connsiteX6" fmla="*/ 767622 w 1487101"/>
              <a:gd name="connsiteY6" fmla="*/ 364 h 1487102"/>
              <a:gd name="connsiteX7" fmla="*/ 1476200 w 1487101"/>
              <a:gd name="connsiteY7" fmla="*/ 617405 h 1487102"/>
              <a:gd name="connsiteX8" fmla="*/ 869697 w 1487101"/>
              <a:gd name="connsiteY8" fmla="*/ 1476201 h 1487102"/>
              <a:gd name="connsiteX9" fmla="*/ 10901 w 1487101"/>
              <a:gd name="connsiteY9" fmla="*/ 869698 h 1487102"/>
              <a:gd name="connsiteX10" fmla="*/ 617404 w 1487101"/>
              <a:gd name="connsiteY10" fmla="*/ 10902 h 1487102"/>
              <a:gd name="connsiteX11" fmla="*/ 767622 w 1487101"/>
              <a:gd name="connsiteY11" fmla="*/ 364 h 1487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7101" h="1487102">
                <a:moveTo>
                  <a:pt x="766985" y="20013"/>
                </a:moveTo>
                <a:cubicBezTo>
                  <a:pt x="718916" y="18506"/>
                  <a:pt x="669981" y="21794"/>
                  <a:pt x="620740" y="30273"/>
                </a:cubicBezTo>
                <a:cubicBezTo>
                  <a:pt x="226807" y="98099"/>
                  <a:pt x="-37554" y="472430"/>
                  <a:pt x="30272" y="866362"/>
                </a:cubicBezTo>
                <a:cubicBezTo>
                  <a:pt x="98099" y="1260295"/>
                  <a:pt x="472430" y="1524656"/>
                  <a:pt x="866362" y="1456830"/>
                </a:cubicBezTo>
                <a:cubicBezTo>
                  <a:pt x="1260295" y="1389003"/>
                  <a:pt x="1524656" y="1014672"/>
                  <a:pt x="1456829" y="620740"/>
                </a:cubicBezTo>
                <a:cubicBezTo>
                  <a:pt x="1397481" y="276049"/>
                  <a:pt x="1103466" y="30561"/>
                  <a:pt x="766985" y="20013"/>
                </a:cubicBezTo>
                <a:close/>
                <a:moveTo>
                  <a:pt x="767622" y="364"/>
                </a:moveTo>
                <a:cubicBezTo>
                  <a:pt x="1113240" y="11198"/>
                  <a:pt x="1415240" y="263352"/>
                  <a:pt x="1476200" y="617405"/>
                </a:cubicBezTo>
                <a:cubicBezTo>
                  <a:pt x="1545869" y="1022036"/>
                  <a:pt x="1274328" y="1406532"/>
                  <a:pt x="869697" y="1476201"/>
                </a:cubicBezTo>
                <a:cubicBezTo>
                  <a:pt x="465066" y="1545869"/>
                  <a:pt x="80570" y="1274329"/>
                  <a:pt x="10901" y="869698"/>
                </a:cubicBezTo>
                <a:cubicBezTo>
                  <a:pt x="-58767" y="465067"/>
                  <a:pt x="212773" y="80570"/>
                  <a:pt x="617404" y="10902"/>
                </a:cubicBezTo>
                <a:cubicBezTo>
                  <a:pt x="667983" y="2193"/>
                  <a:pt x="718248" y="-1184"/>
                  <a:pt x="767622" y="364"/>
                </a:cubicBez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altLang="zh-CN" b="1" dirty="0">
              <a:solidFill>
                <a:schemeClr val="accent1"/>
              </a:solidFill>
              <a:latin typeface="Arial" panose="020B0604020202020204" pitchFamily="34" charset="0"/>
              <a:ea typeface="微软雅黑" panose="020B0503020204020204" charset="-122"/>
              <a:sym typeface="Arial" panose="020B0604020202020204" pitchFamily="34" charset="0"/>
            </a:endParaRPr>
          </a:p>
        </p:txBody>
      </p:sp>
      <p:sp>
        <p:nvSpPr>
          <p:cNvPr id="43" name="任意多边形 3"/>
          <p:cNvSpPr/>
          <p:nvPr>
            <p:custDataLst>
              <p:tags r:id="rId4"/>
            </p:custDataLst>
          </p:nvPr>
        </p:nvSpPr>
        <p:spPr>
          <a:xfrm>
            <a:off x="9617748" y="2459866"/>
            <a:ext cx="1385928" cy="293163"/>
          </a:xfrm>
          <a:custGeom>
            <a:avLst/>
            <a:gdLst>
              <a:gd name="connsiteX0" fmla="*/ 650988 w 1301976"/>
              <a:gd name="connsiteY0" fmla="*/ 0 h 275406"/>
              <a:gd name="connsiteX1" fmla="*/ 1294759 w 1301976"/>
              <a:gd name="connsiteY1" fmla="*/ 266659 h 275406"/>
              <a:gd name="connsiteX2" fmla="*/ 1301976 w 1301976"/>
              <a:gd name="connsiteY2" fmla="*/ 275406 h 275406"/>
              <a:gd name="connsiteX3" fmla="*/ 0 w 1301976"/>
              <a:gd name="connsiteY3" fmla="*/ 275406 h 275406"/>
              <a:gd name="connsiteX4" fmla="*/ 7218 w 1301976"/>
              <a:gd name="connsiteY4" fmla="*/ 266659 h 275406"/>
              <a:gd name="connsiteX5" fmla="*/ 650988 w 1301976"/>
              <a:gd name="connsiteY5" fmla="*/ 0 h 275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1976" h="275406">
                <a:moveTo>
                  <a:pt x="650988" y="0"/>
                </a:moveTo>
                <a:cubicBezTo>
                  <a:pt x="902396" y="0"/>
                  <a:pt x="1130003" y="101903"/>
                  <a:pt x="1294759" y="266659"/>
                </a:cubicBezTo>
                <a:lnTo>
                  <a:pt x="1301976" y="275406"/>
                </a:lnTo>
                <a:lnTo>
                  <a:pt x="0" y="275406"/>
                </a:lnTo>
                <a:lnTo>
                  <a:pt x="7218" y="266659"/>
                </a:lnTo>
                <a:cubicBezTo>
                  <a:pt x="171973" y="101903"/>
                  <a:pt x="399580" y="0"/>
                  <a:pt x="650988"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lnSpcReduction="10000"/>
          </a:bodyPr>
          <a:lstStyle/>
          <a:p>
            <a:pPr algn="ctr"/>
            <a:r>
              <a:rPr lang="en-US" altLang="zh-CN" sz="1400" b="1" dirty="0">
                <a:solidFill>
                  <a:schemeClr val="lt1"/>
                </a:solidFill>
                <a:latin typeface="Arial" panose="020B0604020202020204" pitchFamily="34" charset="0"/>
                <a:ea typeface="微软雅黑" panose="020B0503020204020204" charset="-122"/>
                <a:sym typeface="Arial" panose="020B0604020202020204" pitchFamily="34" charset="0"/>
              </a:rPr>
              <a:t>04</a:t>
            </a:r>
          </a:p>
        </p:txBody>
      </p:sp>
      <p:sp>
        <p:nvSpPr>
          <p:cNvPr id="45" name="文本框 44"/>
          <p:cNvSpPr txBox="1"/>
          <p:nvPr>
            <p:custDataLst>
              <p:tags r:id="rId5"/>
            </p:custDataLst>
          </p:nvPr>
        </p:nvSpPr>
        <p:spPr>
          <a:xfrm>
            <a:off x="9393539" y="2821950"/>
            <a:ext cx="1834347" cy="1214100"/>
          </a:xfrm>
          <a:prstGeom prst="rect">
            <a:avLst/>
          </a:prstGeom>
          <a:noFill/>
        </p:spPr>
        <p:txBody>
          <a:bodyPr wrap="square" rtlCol="0" anchor="ctr" anchorCtr="0">
            <a:normAutofit/>
          </a:bodyPr>
          <a:lstStyle/>
          <a:p>
            <a:pPr marL="0" lvl="0" indent="0" algn="ctr">
              <a:lnSpc>
                <a:spcPct val="120000"/>
              </a:lnSpc>
              <a:spcBef>
                <a:spcPts val="0"/>
              </a:spcBef>
              <a:spcAft>
                <a:spcPts val="800"/>
              </a:spcAft>
              <a:buSzPct val="100000"/>
            </a:pPr>
            <a:r>
              <a:rPr lang="zh-CN" altLang="en-US" sz="3000" b="1" kern="0" spc="220">
                <a:solidFill>
                  <a:schemeClr val="accent1">
                    <a:lumMod val="75000"/>
                  </a:schemeClr>
                </a:solidFill>
                <a:latin typeface="Arial" panose="020B0604020202020204" pitchFamily="34" charset="0"/>
                <a:ea typeface="微软雅黑" panose="020B0503020204020204" charset="-122"/>
              </a:rPr>
              <a:t>熟悉认证内容</a:t>
            </a:r>
          </a:p>
        </p:txBody>
      </p:sp>
      <p:sp>
        <p:nvSpPr>
          <p:cNvPr id="2" name="任意多边形 1"/>
          <p:cNvSpPr/>
          <p:nvPr>
            <p:custDataLst>
              <p:tags r:id="rId6"/>
            </p:custDataLst>
          </p:nvPr>
        </p:nvSpPr>
        <p:spPr>
          <a:xfrm>
            <a:off x="609404" y="2211601"/>
            <a:ext cx="2543772" cy="2434798"/>
          </a:xfrm>
          <a:custGeom>
            <a:avLst/>
            <a:gdLst>
              <a:gd name="connsiteX0" fmla="*/ 961691 w 1844621"/>
              <a:gd name="connsiteY0" fmla="*/ 1643760 h 1765598"/>
              <a:gd name="connsiteX1" fmla="*/ 964657 w 1844621"/>
              <a:gd name="connsiteY1" fmla="*/ 1718060 h 1765598"/>
              <a:gd name="connsiteX2" fmla="*/ 948083 w 1844621"/>
              <a:gd name="connsiteY2" fmla="*/ 1717184 h 1765598"/>
              <a:gd name="connsiteX3" fmla="*/ 946614 w 1844621"/>
              <a:gd name="connsiteY3" fmla="*/ 1717353 h 1765598"/>
              <a:gd name="connsiteX4" fmla="*/ 943691 w 1844621"/>
              <a:gd name="connsiteY4" fmla="*/ 1644103 h 1765598"/>
              <a:gd name="connsiteX5" fmla="*/ 875350 w 1844621"/>
              <a:gd name="connsiteY5" fmla="*/ 1643169 h 1765598"/>
              <a:gd name="connsiteX6" fmla="*/ 893299 w 1844621"/>
              <a:gd name="connsiteY6" fmla="*/ 1644629 h 1765598"/>
              <a:gd name="connsiteX7" fmla="*/ 889341 w 1844621"/>
              <a:gd name="connsiteY7" fmla="*/ 1723945 h 1765598"/>
              <a:gd name="connsiteX8" fmla="*/ 871214 w 1844621"/>
              <a:gd name="connsiteY8" fmla="*/ 1726031 h 1765598"/>
              <a:gd name="connsiteX9" fmla="*/ 1029699 w 1844621"/>
              <a:gd name="connsiteY9" fmla="*/ 1636826 h 1765598"/>
              <a:gd name="connsiteX10" fmla="*/ 1040815 w 1844621"/>
              <a:gd name="connsiteY10" fmla="*/ 1722087 h 1765598"/>
              <a:gd name="connsiteX11" fmla="*/ 1022537 w 1844621"/>
              <a:gd name="connsiteY11" fmla="*/ 1721121 h 1765598"/>
              <a:gd name="connsiteX12" fmla="*/ 1011828 w 1844621"/>
              <a:gd name="connsiteY12" fmla="*/ 1638982 h 1765598"/>
              <a:gd name="connsiteX13" fmla="*/ 807350 w 1844621"/>
              <a:gd name="connsiteY13" fmla="*/ 1636115 h 1765598"/>
              <a:gd name="connsiteX14" fmla="*/ 822430 w 1844621"/>
              <a:gd name="connsiteY14" fmla="*/ 1638864 h 1765598"/>
              <a:gd name="connsiteX15" fmla="*/ 825110 w 1844621"/>
              <a:gd name="connsiteY15" fmla="*/ 1639083 h 1765598"/>
              <a:gd name="connsiteX16" fmla="*/ 811751 w 1844621"/>
              <a:gd name="connsiteY16" fmla="*/ 1734136 h 1765598"/>
              <a:gd name="connsiteX17" fmla="*/ 792774 w 1844621"/>
              <a:gd name="connsiteY17" fmla="*/ 1739833 h 1765598"/>
              <a:gd name="connsiteX18" fmla="*/ 1096827 w 1844621"/>
              <a:gd name="connsiteY18" fmla="*/ 1624033 h 1765598"/>
              <a:gd name="connsiteX19" fmla="*/ 1121385 w 1844621"/>
              <a:gd name="connsiteY19" fmla="*/ 1734155 h 1765598"/>
              <a:gd name="connsiteX20" fmla="*/ 1101928 w 1844621"/>
              <a:gd name="connsiteY20" fmla="*/ 1729603 h 1765598"/>
              <a:gd name="connsiteX21" fmla="*/ 1079265 w 1844621"/>
              <a:gd name="connsiteY21" fmla="*/ 1627978 h 1765598"/>
              <a:gd name="connsiteX22" fmla="*/ 740342 w 1844621"/>
              <a:gd name="connsiteY22" fmla="*/ 1622534 h 1765598"/>
              <a:gd name="connsiteX23" fmla="*/ 749046 w 1844621"/>
              <a:gd name="connsiteY23" fmla="*/ 1625484 h 1765598"/>
              <a:gd name="connsiteX24" fmla="*/ 757767 w 1844621"/>
              <a:gd name="connsiteY24" fmla="*/ 1627074 h 1765598"/>
              <a:gd name="connsiteX25" fmla="*/ 726815 w 1844621"/>
              <a:gd name="connsiteY25" fmla="*/ 1759631 h 1765598"/>
              <a:gd name="connsiteX26" fmla="*/ 706937 w 1844621"/>
              <a:gd name="connsiteY26" fmla="*/ 1765598 h 1765598"/>
              <a:gd name="connsiteX27" fmla="*/ 1162592 w 1844621"/>
              <a:gd name="connsiteY27" fmla="*/ 1605474 h 1765598"/>
              <a:gd name="connsiteX28" fmla="*/ 1211506 w 1844621"/>
              <a:gd name="connsiteY28" fmla="*/ 1758609 h 1765598"/>
              <a:gd name="connsiteX29" fmla="*/ 1193512 w 1844621"/>
              <a:gd name="connsiteY29" fmla="*/ 1751032 h 1765598"/>
              <a:gd name="connsiteX30" fmla="*/ 1189921 w 1844621"/>
              <a:gd name="connsiteY30" fmla="*/ 1750192 h 1765598"/>
              <a:gd name="connsiteX31" fmla="*/ 1145515 w 1844621"/>
              <a:gd name="connsiteY31" fmla="*/ 1611170 h 1765598"/>
              <a:gd name="connsiteX32" fmla="*/ 675637 w 1844621"/>
              <a:gd name="connsiteY32" fmla="*/ 1600604 h 1765598"/>
              <a:gd name="connsiteX33" fmla="*/ 692686 w 1844621"/>
              <a:gd name="connsiteY33" fmla="*/ 1606382 h 1765598"/>
              <a:gd name="connsiteX34" fmla="*/ 641486 w 1844621"/>
              <a:gd name="connsiteY34" fmla="*/ 1761326 h 1765598"/>
              <a:gd name="connsiteX35" fmla="*/ 631383 w 1844621"/>
              <a:gd name="connsiteY35" fmla="*/ 1744623 h 1765598"/>
              <a:gd name="connsiteX36" fmla="*/ 628970 w 1844621"/>
              <a:gd name="connsiteY36" fmla="*/ 1741831 h 1765598"/>
              <a:gd name="connsiteX37" fmla="*/ 1225916 w 1844621"/>
              <a:gd name="connsiteY37" fmla="*/ 1579868 h 1765598"/>
              <a:gd name="connsiteX38" fmla="*/ 1279540 w 1844621"/>
              <a:gd name="connsiteY38" fmla="*/ 1707080 h 1765598"/>
              <a:gd name="connsiteX39" fmla="*/ 1266966 w 1844621"/>
              <a:gd name="connsiteY39" fmla="*/ 1723591 h 1765598"/>
              <a:gd name="connsiteX40" fmla="*/ 1209837 w 1844621"/>
              <a:gd name="connsiteY40" fmla="*/ 1588066 h 1765598"/>
              <a:gd name="connsiteX41" fmla="*/ 610954 w 1844621"/>
              <a:gd name="connsiteY41" fmla="*/ 1578681 h 1765598"/>
              <a:gd name="connsiteX42" fmla="*/ 628059 w 1844621"/>
              <a:gd name="connsiteY42" fmla="*/ 1584478 h 1765598"/>
              <a:gd name="connsiteX43" fmla="*/ 582951 w 1844621"/>
              <a:gd name="connsiteY43" fmla="*/ 1688574 h 1765598"/>
              <a:gd name="connsiteX44" fmla="*/ 569886 w 1844621"/>
              <a:gd name="connsiteY44" fmla="*/ 1673454 h 1765598"/>
              <a:gd name="connsiteX45" fmla="*/ 1286670 w 1844621"/>
              <a:gd name="connsiteY45" fmla="*/ 1548893 h 1765598"/>
              <a:gd name="connsiteX46" fmla="*/ 1333269 w 1844621"/>
              <a:gd name="connsiteY46" fmla="*/ 1636531 h 1765598"/>
              <a:gd name="connsiteX47" fmla="*/ 1321264 w 1844621"/>
              <a:gd name="connsiteY47" fmla="*/ 1652294 h 1765598"/>
              <a:gd name="connsiteX48" fmla="*/ 1270632 w 1844621"/>
              <a:gd name="connsiteY48" fmla="*/ 1557070 h 1765598"/>
              <a:gd name="connsiteX49" fmla="*/ 551444 w 1844621"/>
              <a:gd name="connsiteY49" fmla="*/ 1545001 h 1765598"/>
              <a:gd name="connsiteX50" fmla="*/ 567074 w 1844621"/>
              <a:gd name="connsiteY50" fmla="*/ 1553937 h 1765598"/>
              <a:gd name="connsiteX51" fmla="*/ 524862 w 1844621"/>
              <a:gd name="connsiteY51" fmla="*/ 1631452 h 1765598"/>
              <a:gd name="connsiteX52" fmla="*/ 510642 w 1844621"/>
              <a:gd name="connsiteY52" fmla="*/ 1619926 h 1765598"/>
              <a:gd name="connsiteX53" fmla="*/ 1346034 w 1844621"/>
              <a:gd name="connsiteY53" fmla="*/ 1515267 h 1765598"/>
              <a:gd name="connsiteX54" fmla="*/ 1390051 w 1844621"/>
              <a:gd name="connsiteY54" fmla="*/ 1582679 h 1765598"/>
              <a:gd name="connsiteX55" fmla="*/ 1376613 w 1844621"/>
              <a:gd name="connsiteY55" fmla="*/ 1595021 h 1765598"/>
              <a:gd name="connsiteX56" fmla="*/ 1331552 w 1844621"/>
              <a:gd name="connsiteY56" fmla="*/ 1526010 h 1765598"/>
              <a:gd name="connsiteX57" fmla="*/ 1333983 w 1844621"/>
              <a:gd name="connsiteY57" fmla="*/ 1524770 h 1765598"/>
              <a:gd name="connsiteX58" fmla="*/ 492213 w 1844621"/>
              <a:gd name="connsiteY58" fmla="*/ 1511140 h 1765598"/>
              <a:gd name="connsiteX59" fmla="*/ 507877 w 1844621"/>
              <a:gd name="connsiteY59" fmla="*/ 1520095 h 1765598"/>
              <a:gd name="connsiteX60" fmla="*/ 465615 w 1844621"/>
              <a:gd name="connsiteY60" fmla="*/ 1583429 h 1765598"/>
              <a:gd name="connsiteX61" fmla="*/ 452723 w 1844621"/>
              <a:gd name="connsiteY61" fmla="*/ 1572979 h 1765598"/>
              <a:gd name="connsiteX62" fmla="*/ 451434 w 1844621"/>
              <a:gd name="connsiteY62" fmla="*/ 1572252 h 1765598"/>
              <a:gd name="connsiteX63" fmla="*/ 1399641 w 1844621"/>
              <a:gd name="connsiteY63" fmla="*/ 1472989 h 1765598"/>
              <a:gd name="connsiteX64" fmla="*/ 1447523 w 1844621"/>
              <a:gd name="connsiteY64" fmla="*/ 1533649 h 1765598"/>
              <a:gd name="connsiteX65" fmla="*/ 1433600 w 1844621"/>
              <a:gd name="connsiteY65" fmla="*/ 1542681 h 1765598"/>
              <a:gd name="connsiteX66" fmla="*/ 1432510 w 1844621"/>
              <a:gd name="connsiteY66" fmla="*/ 1543682 h 1765598"/>
              <a:gd name="connsiteX67" fmla="*/ 1385507 w 1844621"/>
              <a:gd name="connsiteY67" fmla="*/ 1484135 h 1765598"/>
              <a:gd name="connsiteX68" fmla="*/ 439084 w 1844621"/>
              <a:gd name="connsiteY68" fmla="*/ 1468240 h 1765598"/>
              <a:gd name="connsiteX69" fmla="*/ 452737 w 1844621"/>
              <a:gd name="connsiteY69" fmla="*/ 1479985 h 1765598"/>
              <a:gd name="connsiteX70" fmla="*/ 401226 w 1844621"/>
              <a:gd name="connsiteY70" fmla="*/ 1543921 h 1765598"/>
              <a:gd name="connsiteX71" fmla="*/ 385335 w 1844621"/>
              <a:gd name="connsiteY71" fmla="*/ 1534955 h 1765598"/>
              <a:gd name="connsiteX72" fmla="*/ 1452700 w 1844621"/>
              <a:gd name="connsiteY72" fmla="*/ 1430017 h 1765598"/>
              <a:gd name="connsiteX73" fmla="*/ 1511505 w 1844621"/>
              <a:gd name="connsiteY73" fmla="*/ 1492141 h 1765598"/>
              <a:gd name="connsiteX74" fmla="*/ 1496150 w 1844621"/>
              <a:gd name="connsiteY74" fmla="*/ 1502102 h 1765598"/>
              <a:gd name="connsiteX75" fmla="*/ 1439119 w 1844621"/>
              <a:gd name="connsiteY75" fmla="*/ 1441854 h 1765598"/>
              <a:gd name="connsiteX76" fmla="*/ 1449687 w 1844621"/>
              <a:gd name="connsiteY76" fmla="*/ 1433519 h 1765598"/>
              <a:gd name="connsiteX77" fmla="*/ 387391 w 1844621"/>
              <a:gd name="connsiteY77" fmla="*/ 1423768 h 1765598"/>
              <a:gd name="connsiteX78" fmla="*/ 401059 w 1844621"/>
              <a:gd name="connsiteY78" fmla="*/ 1435526 h 1765598"/>
              <a:gd name="connsiteX79" fmla="*/ 332463 w 1844621"/>
              <a:gd name="connsiteY79" fmla="*/ 1506560 h 1765598"/>
              <a:gd name="connsiteX80" fmla="*/ 313761 w 1844621"/>
              <a:gd name="connsiteY80" fmla="*/ 1500014 h 1765598"/>
              <a:gd name="connsiteX81" fmla="*/ 1497274 w 1844621"/>
              <a:gd name="connsiteY81" fmla="*/ 1378205 h 1765598"/>
              <a:gd name="connsiteX82" fmla="*/ 1583781 w 1844621"/>
              <a:gd name="connsiteY82" fmla="*/ 1454547 h 1765598"/>
              <a:gd name="connsiteX83" fmla="*/ 1565364 w 1844621"/>
              <a:gd name="connsiteY83" fmla="*/ 1462300 h 1765598"/>
              <a:gd name="connsiteX84" fmla="*/ 1485535 w 1844621"/>
              <a:gd name="connsiteY84" fmla="*/ 1391850 h 1765598"/>
              <a:gd name="connsiteX85" fmla="*/ 342078 w 1844621"/>
              <a:gd name="connsiteY85" fmla="*/ 1372754 h 1765598"/>
              <a:gd name="connsiteX86" fmla="*/ 353236 w 1844621"/>
              <a:gd name="connsiteY86" fmla="*/ 1386902 h 1765598"/>
              <a:gd name="connsiteX87" fmla="*/ 248764 w 1844621"/>
              <a:gd name="connsiteY87" fmla="*/ 1477262 h 1765598"/>
              <a:gd name="connsiteX88" fmla="*/ 229175 w 1844621"/>
              <a:gd name="connsiteY88" fmla="*/ 1470405 h 1765598"/>
              <a:gd name="connsiteX89" fmla="*/ 1541797 w 1844621"/>
              <a:gd name="connsiteY89" fmla="*/ 1326453 h 1765598"/>
              <a:gd name="connsiteX90" fmla="*/ 1671063 w 1844621"/>
              <a:gd name="connsiteY90" fmla="*/ 1421359 h 1765598"/>
              <a:gd name="connsiteX91" fmla="*/ 1652052 w 1844621"/>
              <a:gd name="connsiteY91" fmla="*/ 1425806 h 1765598"/>
              <a:gd name="connsiteX92" fmla="*/ 1648653 w 1844621"/>
              <a:gd name="connsiteY92" fmla="*/ 1427237 h 1765598"/>
              <a:gd name="connsiteX93" fmla="*/ 1530022 w 1844621"/>
              <a:gd name="connsiteY93" fmla="*/ 1340139 h 1765598"/>
              <a:gd name="connsiteX94" fmla="*/ 299862 w 1844621"/>
              <a:gd name="connsiteY94" fmla="*/ 1319225 h 1765598"/>
              <a:gd name="connsiteX95" fmla="*/ 311019 w 1844621"/>
              <a:gd name="connsiteY95" fmla="*/ 1333372 h 1765598"/>
              <a:gd name="connsiteX96" fmla="*/ 178732 w 1844621"/>
              <a:gd name="connsiteY96" fmla="*/ 1428480 h 1765598"/>
              <a:gd name="connsiteX97" fmla="*/ 180377 w 1844621"/>
              <a:gd name="connsiteY97" fmla="*/ 1409027 h 1765598"/>
              <a:gd name="connsiteX98" fmla="*/ 180067 w 1844621"/>
              <a:gd name="connsiteY98" fmla="*/ 1405352 h 1765598"/>
              <a:gd name="connsiteX99" fmla="*/ 1576542 w 1844621"/>
              <a:gd name="connsiteY99" fmla="*/ 1267609 h 1765598"/>
              <a:gd name="connsiteX100" fmla="*/ 1695816 w 1844621"/>
              <a:gd name="connsiteY100" fmla="*/ 1339681 h 1765598"/>
              <a:gd name="connsiteX101" fmla="*/ 1695348 w 1844621"/>
              <a:gd name="connsiteY101" fmla="*/ 1360430 h 1765598"/>
              <a:gd name="connsiteX102" fmla="*/ 1567606 w 1844621"/>
              <a:gd name="connsiteY102" fmla="*/ 1283241 h 1765598"/>
              <a:gd name="connsiteX103" fmla="*/ 263531 w 1844621"/>
              <a:gd name="connsiteY103" fmla="*/ 1261503 h 1765598"/>
              <a:gd name="connsiteX104" fmla="*/ 271723 w 1844621"/>
              <a:gd name="connsiteY104" fmla="*/ 1277570 h 1765598"/>
              <a:gd name="connsiteX105" fmla="*/ 174140 w 1844621"/>
              <a:gd name="connsiteY105" fmla="*/ 1335215 h 1765598"/>
              <a:gd name="connsiteX106" fmla="*/ 172457 w 1844621"/>
              <a:gd name="connsiteY106" fmla="*/ 1315303 h 1765598"/>
              <a:gd name="connsiteX107" fmla="*/ 1610398 w 1844621"/>
              <a:gd name="connsiteY107" fmla="*/ 1208387 h 1765598"/>
              <a:gd name="connsiteX108" fmla="*/ 1697816 w 1844621"/>
              <a:gd name="connsiteY108" fmla="*/ 1251024 h 1765598"/>
              <a:gd name="connsiteX109" fmla="*/ 1697369 w 1844621"/>
              <a:gd name="connsiteY109" fmla="*/ 1270832 h 1765598"/>
              <a:gd name="connsiteX110" fmla="*/ 1601446 w 1844621"/>
              <a:gd name="connsiteY110" fmla="*/ 1224047 h 1765598"/>
              <a:gd name="connsiteX111" fmla="*/ 232566 w 1844621"/>
              <a:gd name="connsiteY111" fmla="*/ 1200770 h 1765598"/>
              <a:gd name="connsiteX112" fmla="*/ 240745 w 1844621"/>
              <a:gd name="connsiteY112" fmla="*/ 1216812 h 1765598"/>
              <a:gd name="connsiteX113" fmla="*/ 160720 w 1844621"/>
              <a:gd name="connsiteY113" fmla="*/ 1254859 h 1765598"/>
              <a:gd name="connsiteX114" fmla="*/ 155991 w 1844621"/>
              <a:gd name="connsiteY114" fmla="*/ 1237178 h 1765598"/>
              <a:gd name="connsiteX115" fmla="*/ 1634958 w 1844621"/>
              <a:gd name="connsiteY115" fmla="*/ 1144690 h 1765598"/>
              <a:gd name="connsiteX116" fmla="*/ 1712099 w 1844621"/>
              <a:gd name="connsiteY116" fmla="*/ 1174082 h 1765598"/>
              <a:gd name="connsiteX117" fmla="*/ 1708482 w 1844621"/>
              <a:gd name="connsiteY117" fmla="*/ 1191966 h 1765598"/>
              <a:gd name="connsiteX118" fmla="*/ 1629176 w 1844621"/>
              <a:gd name="connsiteY118" fmla="*/ 1161750 h 1765598"/>
              <a:gd name="connsiteX119" fmla="*/ 204756 w 1844621"/>
              <a:gd name="connsiteY119" fmla="*/ 1138431 h 1765598"/>
              <a:gd name="connsiteX120" fmla="*/ 210455 w 1844621"/>
              <a:gd name="connsiteY120" fmla="*/ 1155515 h 1765598"/>
              <a:gd name="connsiteX121" fmla="*/ 141015 w 1844621"/>
              <a:gd name="connsiteY121" fmla="*/ 1181182 h 1765598"/>
              <a:gd name="connsiteX122" fmla="*/ 136727 w 1844621"/>
              <a:gd name="connsiteY122" fmla="*/ 1165150 h 1765598"/>
              <a:gd name="connsiteX123" fmla="*/ 136112 w 1844621"/>
              <a:gd name="connsiteY123" fmla="*/ 1163804 h 1765598"/>
              <a:gd name="connsiteX124" fmla="*/ 1656844 w 1844621"/>
              <a:gd name="connsiteY124" fmla="*/ 1080115 h 1765598"/>
              <a:gd name="connsiteX125" fmla="*/ 1729776 w 1844621"/>
              <a:gd name="connsiteY125" fmla="*/ 1100634 h 1765598"/>
              <a:gd name="connsiteX126" fmla="*/ 1723821 w 1844621"/>
              <a:gd name="connsiteY126" fmla="*/ 1116126 h 1765598"/>
              <a:gd name="connsiteX127" fmla="*/ 1723528 w 1844621"/>
              <a:gd name="connsiteY127" fmla="*/ 1117576 h 1765598"/>
              <a:gd name="connsiteX128" fmla="*/ 1651058 w 1844621"/>
              <a:gd name="connsiteY128" fmla="*/ 1097186 h 1765598"/>
              <a:gd name="connsiteX129" fmla="*/ 184625 w 1844621"/>
              <a:gd name="connsiteY129" fmla="*/ 1073110 h 1765598"/>
              <a:gd name="connsiteX130" fmla="*/ 188043 w 1844621"/>
              <a:gd name="connsiteY130" fmla="*/ 1088326 h 1765598"/>
              <a:gd name="connsiteX131" fmla="*/ 188810 w 1844621"/>
              <a:gd name="connsiteY131" fmla="*/ 1090624 h 1765598"/>
              <a:gd name="connsiteX132" fmla="*/ 112145 w 1844621"/>
              <a:gd name="connsiteY132" fmla="*/ 1111372 h 1765598"/>
              <a:gd name="connsiteX133" fmla="*/ 104560 w 1844621"/>
              <a:gd name="connsiteY133" fmla="*/ 1094778 h 1765598"/>
              <a:gd name="connsiteX134" fmla="*/ 1672722 w 1844621"/>
              <a:gd name="connsiteY134" fmla="*/ 1013691 h 1765598"/>
              <a:gd name="connsiteX135" fmla="*/ 1757141 w 1844621"/>
              <a:gd name="connsiteY135" fmla="*/ 1029446 h 1765598"/>
              <a:gd name="connsiteX136" fmla="*/ 1750574 w 1844621"/>
              <a:gd name="connsiteY136" fmla="*/ 1046531 h 1765598"/>
              <a:gd name="connsiteX137" fmla="*/ 1669493 w 1844621"/>
              <a:gd name="connsiteY137" fmla="*/ 1031399 h 1765598"/>
              <a:gd name="connsiteX138" fmla="*/ 170225 w 1844621"/>
              <a:gd name="connsiteY138" fmla="*/ 1006273 h 1765598"/>
              <a:gd name="connsiteX139" fmla="*/ 170936 w 1844621"/>
              <a:gd name="connsiteY139" fmla="*/ 1012170 h 1765598"/>
              <a:gd name="connsiteX140" fmla="*/ 173584 w 1844621"/>
              <a:gd name="connsiteY140" fmla="*/ 1023958 h 1765598"/>
              <a:gd name="connsiteX141" fmla="*/ 78475 w 1844621"/>
              <a:gd name="connsiteY141" fmla="*/ 1040728 h 1765598"/>
              <a:gd name="connsiteX142" fmla="*/ 67193 w 1844621"/>
              <a:gd name="connsiteY142" fmla="*/ 1024440 h 1765598"/>
              <a:gd name="connsiteX143" fmla="*/ 1681368 w 1844621"/>
              <a:gd name="connsiteY143" fmla="*/ 945892 h 1765598"/>
              <a:gd name="connsiteX144" fmla="*/ 1793516 w 1844621"/>
              <a:gd name="connsiteY144" fmla="*/ 956550 h 1765598"/>
              <a:gd name="connsiteX145" fmla="*/ 1783173 w 1844621"/>
              <a:gd name="connsiteY145" fmla="*/ 973649 h 1765598"/>
              <a:gd name="connsiteX146" fmla="*/ 1679909 w 1844621"/>
              <a:gd name="connsiteY146" fmla="*/ 963835 h 1765598"/>
              <a:gd name="connsiteX147" fmla="*/ 162034 w 1844621"/>
              <a:gd name="connsiteY147" fmla="*/ 938372 h 1765598"/>
              <a:gd name="connsiteX148" fmla="*/ 164191 w 1844621"/>
              <a:gd name="connsiteY148" fmla="*/ 956254 h 1765598"/>
              <a:gd name="connsiteX149" fmla="*/ 27981 w 1844621"/>
              <a:gd name="connsiteY149" fmla="*/ 967828 h 1765598"/>
              <a:gd name="connsiteX150" fmla="*/ 16164 w 1844621"/>
              <a:gd name="connsiteY150" fmla="*/ 950767 h 1765598"/>
              <a:gd name="connsiteX151" fmla="*/ 1683923 w 1844621"/>
              <a:gd name="connsiteY151" fmla="*/ 877596 h 1765598"/>
              <a:gd name="connsiteX152" fmla="*/ 1844621 w 1844621"/>
              <a:gd name="connsiteY152" fmla="*/ 878397 h 1765598"/>
              <a:gd name="connsiteX153" fmla="*/ 1831855 w 1844621"/>
              <a:gd name="connsiteY153" fmla="*/ 893168 h 1765598"/>
              <a:gd name="connsiteX154" fmla="*/ 1829946 w 1844621"/>
              <a:gd name="connsiteY154" fmla="*/ 896325 h 1765598"/>
              <a:gd name="connsiteX155" fmla="*/ 1684266 w 1844621"/>
              <a:gd name="connsiteY155" fmla="*/ 895598 h 1765598"/>
              <a:gd name="connsiteX156" fmla="*/ 14676 w 1844621"/>
              <a:gd name="connsiteY156" fmla="*/ 869273 h 1765598"/>
              <a:gd name="connsiteX157" fmla="*/ 160356 w 1844621"/>
              <a:gd name="connsiteY157" fmla="*/ 869999 h 1765598"/>
              <a:gd name="connsiteX158" fmla="*/ 160699 w 1844621"/>
              <a:gd name="connsiteY158" fmla="*/ 888001 h 1765598"/>
              <a:gd name="connsiteX159" fmla="*/ 0 w 1844621"/>
              <a:gd name="connsiteY159" fmla="*/ 887200 h 1765598"/>
              <a:gd name="connsiteX160" fmla="*/ 12766 w 1844621"/>
              <a:gd name="connsiteY160" fmla="*/ 872429 h 1765598"/>
              <a:gd name="connsiteX161" fmla="*/ 1816638 w 1844621"/>
              <a:gd name="connsiteY161" fmla="*/ 797770 h 1765598"/>
              <a:gd name="connsiteX162" fmla="*/ 1828455 w 1844621"/>
              <a:gd name="connsiteY162" fmla="*/ 814831 h 1765598"/>
              <a:gd name="connsiteX163" fmla="*/ 1682588 w 1844621"/>
              <a:gd name="connsiteY163" fmla="*/ 827227 h 1765598"/>
              <a:gd name="connsiteX164" fmla="*/ 1680430 w 1844621"/>
              <a:gd name="connsiteY164" fmla="*/ 809345 h 1765598"/>
              <a:gd name="connsiteX165" fmla="*/ 61447 w 1844621"/>
              <a:gd name="connsiteY165" fmla="*/ 791950 h 1765598"/>
              <a:gd name="connsiteX166" fmla="*/ 164713 w 1844621"/>
              <a:gd name="connsiteY166" fmla="*/ 801763 h 1765598"/>
              <a:gd name="connsiteX167" fmla="*/ 163253 w 1844621"/>
              <a:gd name="connsiteY167" fmla="*/ 819705 h 1765598"/>
              <a:gd name="connsiteX168" fmla="*/ 51105 w 1844621"/>
              <a:gd name="connsiteY168" fmla="*/ 809048 h 1765598"/>
              <a:gd name="connsiteX169" fmla="*/ 1766145 w 1844621"/>
              <a:gd name="connsiteY169" fmla="*/ 724870 h 1765598"/>
              <a:gd name="connsiteX170" fmla="*/ 1777427 w 1844621"/>
              <a:gd name="connsiteY170" fmla="*/ 741158 h 1765598"/>
              <a:gd name="connsiteX171" fmla="*/ 1674396 w 1844621"/>
              <a:gd name="connsiteY171" fmla="*/ 759325 h 1765598"/>
              <a:gd name="connsiteX172" fmla="*/ 1673685 w 1844621"/>
              <a:gd name="connsiteY172" fmla="*/ 753429 h 1765598"/>
              <a:gd name="connsiteX173" fmla="*/ 1670588 w 1844621"/>
              <a:gd name="connsiteY173" fmla="*/ 741719 h 1765598"/>
              <a:gd name="connsiteX174" fmla="*/ 94047 w 1844621"/>
              <a:gd name="connsiteY174" fmla="*/ 719066 h 1765598"/>
              <a:gd name="connsiteX175" fmla="*/ 175129 w 1844621"/>
              <a:gd name="connsiteY175" fmla="*/ 734198 h 1765598"/>
              <a:gd name="connsiteX176" fmla="*/ 171900 w 1844621"/>
              <a:gd name="connsiteY176" fmla="*/ 751906 h 1765598"/>
              <a:gd name="connsiteX177" fmla="*/ 87480 w 1844621"/>
              <a:gd name="connsiteY177" fmla="*/ 736151 h 1765598"/>
              <a:gd name="connsiteX178" fmla="*/ 1732475 w 1844621"/>
              <a:gd name="connsiteY178" fmla="*/ 654227 h 1765598"/>
              <a:gd name="connsiteX179" fmla="*/ 1740061 w 1844621"/>
              <a:gd name="connsiteY179" fmla="*/ 670822 h 1765598"/>
              <a:gd name="connsiteX180" fmla="*/ 1657733 w 1844621"/>
              <a:gd name="connsiteY180" fmla="*/ 693102 h 1765598"/>
              <a:gd name="connsiteX181" fmla="*/ 1653131 w 1844621"/>
              <a:gd name="connsiteY181" fmla="*/ 675699 h 1765598"/>
              <a:gd name="connsiteX182" fmla="*/ 121093 w 1844621"/>
              <a:gd name="connsiteY182" fmla="*/ 648021 h 1765598"/>
              <a:gd name="connsiteX183" fmla="*/ 193564 w 1844621"/>
              <a:gd name="connsiteY183" fmla="*/ 668412 h 1765598"/>
              <a:gd name="connsiteX184" fmla="*/ 187778 w 1844621"/>
              <a:gd name="connsiteY184" fmla="*/ 685483 h 1765598"/>
              <a:gd name="connsiteX185" fmla="*/ 114844 w 1844621"/>
              <a:gd name="connsiteY185" fmla="*/ 664963 h 1765598"/>
              <a:gd name="connsiteX186" fmla="*/ 120799 w 1844621"/>
              <a:gd name="connsiteY186" fmla="*/ 649471 h 1765598"/>
              <a:gd name="connsiteX187" fmla="*/ 1703605 w 1844621"/>
              <a:gd name="connsiteY187" fmla="*/ 584417 h 1765598"/>
              <a:gd name="connsiteX188" fmla="*/ 1707892 w 1844621"/>
              <a:gd name="connsiteY188" fmla="*/ 600448 h 1765598"/>
              <a:gd name="connsiteX189" fmla="*/ 1708508 w 1844621"/>
              <a:gd name="connsiteY189" fmla="*/ 601796 h 1765598"/>
              <a:gd name="connsiteX190" fmla="*/ 1640259 w 1844621"/>
              <a:gd name="connsiteY190" fmla="*/ 627022 h 1765598"/>
              <a:gd name="connsiteX191" fmla="*/ 1639049 w 1844621"/>
              <a:gd name="connsiteY191" fmla="*/ 622444 h 1765598"/>
              <a:gd name="connsiteX192" fmla="*/ 1633440 w 1844621"/>
              <a:gd name="connsiteY192" fmla="*/ 610352 h 1765598"/>
              <a:gd name="connsiteX193" fmla="*/ 136138 w 1844621"/>
              <a:gd name="connsiteY193" fmla="*/ 573632 h 1765598"/>
              <a:gd name="connsiteX194" fmla="*/ 215446 w 1844621"/>
              <a:gd name="connsiteY194" fmla="*/ 603848 h 1765598"/>
              <a:gd name="connsiteX195" fmla="*/ 209665 w 1844621"/>
              <a:gd name="connsiteY195" fmla="*/ 620908 h 1765598"/>
              <a:gd name="connsiteX196" fmla="*/ 132521 w 1844621"/>
              <a:gd name="connsiteY196" fmla="*/ 591516 h 1765598"/>
              <a:gd name="connsiteX197" fmla="*/ 1683900 w 1844621"/>
              <a:gd name="connsiteY197" fmla="*/ 510741 h 1765598"/>
              <a:gd name="connsiteX198" fmla="*/ 1688629 w 1844621"/>
              <a:gd name="connsiteY198" fmla="*/ 528423 h 1765598"/>
              <a:gd name="connsiteX199" fmla="*/ 1612275 w 1844621"/>
              <a:gd name="connsiteY199" fmla="*/ 564725 h 1765598"/>
              <a:gd name="connsiteX200" fmla="*/ 1604700 w 1844621"/>
              <a:gd name="connsiteY200" fmla="*/ 548396 h 1765598"/>
              <a:gd name="connsiteX201" fmla="*/ 147252 w 1844621"/>
              <a:gd name="connsiteY201" fmla="*/ 494765 h 1765598"/>
              <a:gd name="connsiteX202" fmla="*/ 243177 w 1844621"/>
              <a:gd name="connsiteY202" fmla="*/ 541551 h 1765598"/>
              <a:gd name="connsiteX203" fmla="*/ 234224 w 1844621"/>
              <a:gd name="connsiteY203" fmla="*/ 557210 h 1765598"/>
              <a:gd name="connsiteX204" fmla="*/ 146805 w 1844621"/>
              <a:gd name="connsiteY204" fmla="*/ 514573 h 1765598"/>
              <a:gd name="connsiteX205" fmla="*/ 1670480 w 1844621"/>
              <a:gd name="connsiteY205" fmla="*/ 430384 h 1765598"/>
              <a:gd name="connsiteX206" fmla="*/ 1672163 w 1844621"/>
              <a:gd name="connsiteY206" fmla="*/ 450296 h 1765598"/>
              <a:gd name="connsiteX207" fmla="*/ 1583450 w 1844621"/>
              <a:gd name="connsiteY207" fmla="*/ 502701 h 1765598"/>
              <a:gd name="connsiteX208" fmla="*/ 1573155 w 1844621"/>
              <a:gd name="connsiteY208" fmla="*/ 487877 h 1765598"/>
              <a:gd name="connsiteX209" fmla="*/ 149273 w 1844621"/>
              <a:gd name="connsiteY209" fmla="*/ 405169 h 1765598"/>
              <a:gd name="connsiteX210" fmla="*/ 277016 w 1844621"/>
              <a:gd name="connsiteY210" fmla="*/ 482359 h 1765598"/>
              <a:gd name="connsiteX211" fmla="*/ 268080 w 1844621"/>
              <a:gd name="connsiteY211" fmla="*/ 497989 h 1765598"/>
              <a:gd name="connsiteX212" fmla="*/ 148805 w 1844621"/>
              <a:gd name="connsiteY212" fmla="*/ 425916 h 1765598"/>
              <a:gd name="connsiteX213" fmla="*/ 195968 w 1844621"/>
              <a:gd name="connsiteY213" fmla="*/ 338361 h 1765598"/>
              <a:gd name="connsiteX214" fmla="*/ 314600 w 1844621"/>
              <a:gd name="connsiteY214" fmla="*/ 425459 h 1765598"/>
              <a:gd name="connsiteX215" fmla="*/ 302826 w 1844621"/>
              <a:gd name="connsiteY215" fmla="*/ 439145 h 1765598"/>
              <a:gd name="connsiteX216" fmla="*/ 173559 w 1844621"/>
              <a:gd name="connsiteY216" fmla="*/ 344239 h 1765598"/>
              <a:gd name="connsiteX217" fmla="*/ 192568 w 1844621"/>
              <a:gd name="connsiteY217" fmla="*/ 339792 h 1765598"/>
              <a:gd name="connsiteX218" fmla="*/ 1665887 w 1844621"/>
              <a:gd name="connsiteY218" fmla="*/ 337121 h 1765598"/>
              <a:gd name="connsiteX219" fmla="*/ 1664242 w 1844621"/>
              <a:gd name="connsiteY219" fmla="*/ 356571 h 1765598"/>
              <a:gd name="connsiteX220" fmla="*/ 1664553 w 1844621"/>
              <a:gd name="connsiteY220" fmla="*/ 360248 h 1765598"/>
              <a:gd name="connsiteX221" fmla="*/ 1544474 w 1844621"/>
              <a:gd name="connsiteY221" fmla="*/ 446578 h 1765598"/>
              <a:gd name="connsiteX222" fmla="*/ 1534206 w 1844621"/>
              <a:gd name="connsiteY222" fmla="*/ 431793 h 1765598"/>
              <a:gd name="connsiteX223" fmla="*/ 279257 w 1844621"/>
              <a:gd name="connsiteY223" fmla="*/ 303297 h 1765598"/>
              <a:gd name="connsiteX224" fmla="*/ 359087 w 1844621"/>
              <a:gd name="connsiteY224" fmla="*/ 373748 h 1765598"/>
              <a:gd name="connsiteX225" fmla="*/ 347347 w 1844621"/>
              <a:gd name="connsiteY225" fmla="*/ 387394 h 1765598"/>
              <a:gd name="connsiteX226" fmla="*/ 260839 w 1844621"/>
              <a:gd name="connsiteY226" fmla="*/ 311051 h 1765598"/>
              <a:gd name="connsiteX227" fmla="*/ 1595859 w 1844621"/>
              <a:gd name="connsiteY227" fmla="*/ 288337 h 1765598"/>
              <a:gd name="connsiteX228" fmla="*/ 1615448 w 1844621"/>
              <a:gd name="connsiteY228" fmla="*/ 295194 h 1765598"/>
              <a:gd name="connsiteX229" fmla="*/ 1504459 w 1844621"/>
              <a:gd name="connsiteY229" fmla="*/ 391189 h 1765598"/>
              <a:gd name="connsiteX230" fmla="*/ 1491819 w 1844621"/>
              <a:gd name="connsiteY230" fmla="*/ 378322 h 1765598"/>
              <a:gd name="connsiteX231" fmla="*/ 348471 w 1844621"/>
              <a:gd name="connsiteY231" fmla="*/ 263494 h 1765598"/>
              <a:gd name="connsiteX232" fmla="*/ 405504 w 1844621"/>
              <a:gd name="connsiteY232" fmla="*/ 323744 h 1765598"/>
              <a:gd name="connsiteX233" fmla="*/ 394934 w 1844621"/>
              <a:gd name="connsiteY233" fmla="*/ 332080 h 1765598"/>
              <a:gd name="connsiteX234" fmla="*/ 391923 w 1844621"/>
              <a:gd name="connsiteY234" fmla="*/ 335581 h 1765598"/>
              <a:gd name="connsiteX235" fmla="*/ 333116 w 1844621"/>
              <a:gd name="connsiteY235" fmla="*/ 273456 h 1765598"/>
              <a:gd name="connsiteX236" fmla="*/ 1512159 w 1844621"/>
              <a:gd name="connsiteY236" fmla="*/ 259039 h 1765598"/>
              <a:gd name="connsiteX237" fmla="*/ 1530860 w 1844621"/>
              <a:gd name="connsiteY237" fmla="*/ 265585 h 1765598"/>
              <a:gd name="connsiteX238" fmla="*/ 1456606 w 1844621"/>
              <a:gd name="connsiteY238" fmla="*/ 342477 h 1765598"/>
              <a:gd name="connsiteX239" fmla="*/ 1443988 w 1844621"/>
              <a:gd name="connsiteY239" fmla="*/ 329632 h 1765598"/>
              <a:gd name="connsiteX240" fmla="*/ 412110 w 1844621"/>
              <a:gd name="connsiteY240" fmla="*/ 221916 h 1765598"/>
              <a:gd name="connsiteX241" fmla="*/ 459114 w 1844621"/>
              <a:gd name="connsiteY241" fmla="*/ 281464 h 1765598"/>
              <a:gd name="connsiteX242" fmla="*/ 444980 w 1844621"/>
              <a:gd name="connsiteY242" fmla="*/ 292610 h 1765598"/>
              <a:gd name="connsiteX243" fmla="*/ 397097 w 1844621"/>
              <a:gd name="connsiteY243" fmla="*/ 231949 h 1765598"/>
              <a:gd name="connsiteX244" fmla="*/ 411019 w 1844621"/>
              <a:gd name="connsiteY244" fmla="*/ 222917 h 1765598"/>
              <a:gd name="connsiteX245" fmla="*/ 1443396 w 1844621"/>
              <a:gd name="connsiteY245" fmla="*/ 221678 h 1765598"/>
              <a:gd name="connsiteX246" fmla="*/ 1459286 w 1844621"/>
              <a:gd name="connsiteY246" fmla="*/ 230644 h 1765598"/>
              <a:gd name="connsiteX247" fmla="*/ 1406897 w 1844621"/>
              <a:gd name="connsiteY247" fmla="*/ 295670 h 1765598"/>
              <a:gd name="connsiteX248" fmla="*/ 1392300 w 1844621"/>
              <a:gd name="connsiteY248" fmla="*/ 285098 h 1765598"/>
              <a:gd name="connsiteX249" fmla="*/ 1379005 w 1844621"/>
              <a:gd name="connsiteY249" fmla="*/ 182170 h 1765598"/>
              <a:gd name="connsiteX250" fmla="*/ 1391896 w 1844621"/>
              <a:gd name="connsiteY250" fmla="*/ 192619 h 1765598"/>
              <a:gd name="connsiteX251" fmla="*/ 1393186 w 1844621"/>
              <a:gd name="connsiteY251" fmla="*/ 193347 h 1765598"/>
              <a:gd name="connsiteX252" fmla="*/ 1351622 w 1844621"/>
              <a:gd name="connsiteY252" fmla="*/ 255636 h 1765598"/>
              <a:gd name="connsiteX253" fmla="*/ 1337034 w 1844621"/>
              <a:gd name="connsiteY253" fmla="*/ 245070 h 1765598"/>
              <a:gd name="connsiteX254" fmla="*/ 468008 w 1844621"/>
              <a:gd name="connsiteY254" fmla="*/ 170577 h 1765598"/>
              <a:gd name="connsiteX255" fmla="*/ 513069 w 1844621"/>
              <a:gd name="connsiteY255" fmla="*/ 239589 h 1765598"/>
              <a:gd name="connsiteX256" fmla="*/ 510638 w 1844621"/>
              <a:gd name="connsiteY256" fmla="*/ 240828 h 1765598"/>
              <a:gd name="connsiteX257" fmla="*/ 498586 w 1844621"/>
              <a:gd name="connsiteY257" fmla="*/ 250333 h 1765598"/>
              <a:gd name="connsiteX258" fmla="*/ 454568 w 1844621"/>
              <a:gd name="connsiteY258" fmla="*/ 182920 h 1765598"/>
              <a:gd name="connsiteX259" fmla="*/ 1319759 w 1844621"/>
              <a:gd name="connsiteY259" fmla="*/ 134146 h 1765598"/>
              <a:gd name="connsiteX260" fmla="*/ 1333978 w 1844621"/>
              <a:gd name="connsiteY260" fmla="*/ 145672 h 1765598"/>
              <a:gd name="connsiteX261" fmla="*/ 1294036 w 1844621"/>
              <a:gd name="connsiteY261" fmla="*/ 219016 h 1765598"/>
              <a:gd name="connsiteX262" fmla="*/ 1277891 w 1844621"/>
              <a:gd name="connsiteY262" fmla="*/ 211027 h 1765598"/>
              <a:gd name="connsiteX263" fmla="*/ 523355 w 1844621"/>
              <a:gd name="connsiteY263" fmla="*/ 113305 h 1765598"/>
              <a:gd name="connsiteX264" fmla="*/ 573987 w 1844621"/>
              <a:gd name="connsiteY264" fmla="*/ 208530 h 1765598"/>
              <a:gd name="connsiteX265" fmla="*/ 557949 w 1844621"/>
              <a:gd name="connsiteY265" fmla="*/ 216707 h 1765598"/>
              <a:gd name="connsiteX266" fmla="*/ 511350 w 1844621"/>
              <a:gd name="connsiteY266" fmla="*/ 129068 h 1765598"/>
              <a:gd name="connsiteX267" fmla="*/ 1261668 w 1844621"/>
              <a:gd name="connsiteY267" fmla="*/ 77024 h 1765598"/>
              <a:gd name="connsiteX268" fmla="*/ 1274734 w 1844621"/>
              <a:gd name="connsiteY268" fmla="*/ 92144 h 1765598"/>
              <a:gd name="connsiteX269" fmla="*/ 1232872 w 1844621"/>
              <a:gd name="connsiteY269" fmla="*/ 188750 h 1765598"/>
              <a:gd name="connsiteX270" fmla="*/ 1216718 w 1844621"/>
              <a:gd name="connsiteY270" fmla="*/ 180757 h 1765598"/>
              <a:gd name="connsiteX271" fmla="*/ 879964 w 1844621"/>
              <a:gd name="connsiteY271" fmla="*/ 47539 h 1765598"/>
              <a:gd name="connsiteX272" fmla="*/ 896536 w 1844621"/>
              <a:gd name="connsiteY272" fmla="*/ 48415 h 1765598"/>
              <a:gd name="connsiteX273" fmla="*/ 898006 w 1844621"/>
              <a:gd name="connsiteY273" fmla="*/ 48246 h 1765598"/>
              <a:gd name="connsiteX274" fmla="*/ 900930 w 1844621"/>
              <a:gd name="connsiteY274" fmla="*/ 121496 h 1765598"/>
              <a:gd name="connsiteX275" fmla="*/ 882930 w 1844621"/>
              <a:gd name="connsiteY275" fmla="*/ 121839 h 1765598"/>
              <a:gd name="connsiteX276" fmla="*/ 803804 w 1844621"/>
              <a:gd name="connsiteY276" fmla="*/ 43511 h 1765598"/>
              <a:gd name="connsiteX277" fmla="*/ 822082 w 1844621"/>
              <a:gd name="connsiteY277" fmla="*/ 44478 h 1765598"/>
              <a:gd name="connsiteX278" fmla="*/ 832792 w 1844621"/>
              <a:gd name="connsiteY278" fmla="*/ 126618 h 1765598"/>
              <a:gd name="connsiteX279" fmla="*/ 814920 w 1844621"/>
              <a:gd name="connsiteY279" fmla="*/ 128774 h 1765598"/>
              <a:gd name="connsiteX280" fmla="*/ 577653 w 1844621"/>
              <a:gd name="connsiteY280" fmla="*/ 42008 h 1765598"/>
              <a:gd name="connsiteX281" fmla="*/ 634782 w 1844621"/>
              <a:gd name="connsiteY281" fmla="*/ 177534 h 1765598"/>
              <a:gd name="connsiteX282" fmla="*/ 618704 w 1844621"/>
              <a:gd name="connsiteY282" fmla="*/ 185731 h 1765598"/>
              <a:gd name="connsiteX283" fmla="*/ 565079 w 1844621"/>
              <a:gd name="connsiteY283" fmla="*/ 58518 h 1765598"/>
              <a:gd name="connsiteX284" fmla="*/ 973404 w 1844621"/>
              <a:gd name="connsiteY284" fmla="*/ 39567 h 1765598"/>
              <a:gd name="connsiteX285" fmla="*/ 969228 w 1844621"/>
              <a:gd name="connsiteY285" fmla="*/ 123258 h 1765598"/>
              <a:gd name="connsiteX286" fmla="*/ 951312 w 1844621"/>
              <a:gd name="connsiteY286" fmla="*/ 121130 h 1765598"/>
              <a:gd name="connsiteX287" fmla="*/ 955278 w 1844621"/>
              <a:gd name="connsiteY287" fmla="*/ 41654 h 1765598"/>
              <a:gd name="connsiteX288" fmla="*/ 723233 w 1844621"/>
              <a:gd name="connsiteY288" fmla="*/ 31443 h 1765598"/>
              <a:gd name="connsiteX289" fmla="*/ 742691 w 1844621"/>
              <a:gd name="connsiteY289" fmla="*/ 35995 h 1765598"/>
              <a:gd name="connsiteX290" fmla="*/ 765354 w 1844621"/>
              <a:gd name="connsiteY290" fmla="*/ 137622 h 1765598"/>
              <a:gd name="connsiteX291" fmla="*/ 747791 w 1844621"/>
              <a:gd name="connsiteY291" fmla="*/ 141567 h 1765598"/>
              <a:gd name="connsiteX292" fmla="*/ 1051847 w 1844621"/>
              <a:gd name="connsiteY292" fmla="*/ 25765 h 1765598"/>
              <a:gd name="connsiteX293" fmla="*/ 1037014 w 1844621"/>
              <a:gd name="connsiteY293" fmla="*/ 131308 h 1765598"/>
              <a:gd name="connsiteX294" fmla="*/ 1019135 w 1844621"/>
              <a:gd name="connsiteY294" fmla="*/ 129184 h 1765598"/>
              <a:gd name="connsiteX295" fmla="*/ 1032869 w 1844621"/>
              <a:gd name="connsiteY295" fmla="*/ 31462 h 1765598"/>
              <a:gd name="connsiteX296" fmla="*/ 633115 w 1844621"/>
              <a:gd name="connsiteY296" fmla="*/ 6990 h 1765598"/>
              <a:gd name="connsiteX297" fmla="*/ 651107 w 1844621"/>
              <a:gd name="connsiteY297" fmla="*/ 14566 h 1765598"/>
              <a:gd name="connsiteX298" fmla="*/ 654699 w 1844621"/>
              <a:gd name="connsiteY298" fmla="*/ 15406 h 1765598"/>
              <a:gd name="connsiteX299" fmla="*/ 699105 w 1844621"/>
              <a:gd name="connsiteY299" fmla="*/ 154429 h 1765598"/>
              <a:gd name="connsiteX300" fmla="*/ 682029 w 1844621"/>
              <a:gd name="connsiteY300" fmla="*/ 160125 h 1765598"/>
              <a:gd name="connsiteX301" fmla="*/ 1203134 w 1844621"/>
              <a:gd name="connsiteY301" fmla="*/ 4273 h 1765598"/>
              <a:gd name="connsiteX302" fmla="*/ 1213236 w 1844621"/>
              <a:gd name="connsiteY302" fmla="*/ 20976 h 1765598"/>
              <a:gd name="connsiteX303" fmla="*/ 1215649 w 1844621"/>
              <a:gd name="connsiteY303" fmla="*/ 23769 h 1765598"/>
              <a:gd name="connsiteX304" fmla="*/ 1169442 w 1844621"/>
              <a:gd name="connsiteY304" fmla="*/ 163605 h 1765598"/>
              <a:gd name="connsiteX305" fmla="*/ 1152188 w 1844621"/>
              <a:gd name="connsiteY305" fmla="*/ 158449 h 1765598"/>
              <a:gd name="connsiteX306" fmla="*/ 1137683 w 1844621"/>
              <a:gd name="connsiteY306" fmla="*/ 0 h 1765598"/>
              <a:gd name="connsiteX307" fmla="*/ 1104046 w 1844621"/>
              <a:gd name="connsiteY307" fmla="*/ 144062 h 1765598"/>
              <a:gd name="connsiteX308" fmla="*/ 1086767 w 1844621"/>
              <a:gd name="connsiteY308" fmla="*/ 138898 h 1765598"/>
              <a:gd name="connsiteX309" fmla="*/ 1117806 w 1844621"/>
              <a:gd name="connsiteY309" fmla="*/ 5966 h 1765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Lst>
            <a:rect l="l" t="t" r="r" b="b"/>
            <a:pathLst>
              <a:path w="1844621" h="1765598">
                <a:moveTo>
                  <a:pt x="961691" y="1643760"/>
                </a:moveTo>
                <a:lnTo>
                  <a:pt x="964657" y="1718060"/>
                </a:lnTo>
                <a:lnTo>
                  <a:pt x="948083" y="1717184"/>
                </a:lnTo>
                <a:lnTo>
                  <a:pt x="946614" y="1717353"/>
                </a:lnTo>
                <a:lnTo>
                  <a:pt x="943691" y="1644103"/>
                </a:lnTo>
                <a:close/>
                <a:moveTo>
                  <a:pt x="875350" y="1643169"/>
                </a:moveTo>
                <a:lnTo>
                  <a:pt x="893299" y="1644629"/>
                </a:lnTo>
                <a:lnTo>
                  <a:pt x="889341" y="1723945"/>
                </a:lnTo>
                <a:lnTo>
                  <a:pt x="871214" y="1726031"/>
                </a:lnTo>
                <a:close/>
                <a:moveTo>
                  <a:pt x="1029699" y="1636826"/>
                </a:moveTo>
                <a:lnTo>
                  <a:pt x="1040815" y="1722087"/>
                </a:lnTo>
                <a:lnTo>
                  <a:pt x="1022537" y="1721121"/>
                </a:lnTo>
                <a:lnTo>
                  <a:pt x="1011828" y="1638982"/>
                </a:lnTo>
                <a:close/>
                <a:moveTo>
                  <a:pt x="807350" y="1636115"/>
                </a:moveTo>
                <a:lnTo>
                  <a:pt x="822430" y="1638864"/>
                </a:lnTo>
                <a:lnTo>
                  <a:pt x="825110" y="1639083"/>
                </a:lnTo>
                <a:lnTo>
                  <a:pt x="811751" y="1734136"/>
                </a:lnTo>
                <a:lnTo>
                  <a:pt x="792774" y="1739833"/>
                </a:lnTo>
                <a:close/>
                <a:moveTo>
                  <a:pt x="1096827" y="1624033"/>
                </a:moveTo>
                <a:lnTo>
                  <a:pt x="1121385" y="1734155"/>
                </a:lnTo>
                <a:lnTo>
                  <a:pt x="1101928" y="1729603"/>
                </a:lnTo>
                <a:lnTo>
                  <a:pt x="1079265" y="1627978"/>
                </a:lnTo>
                <a:close/>
                <a:moveTo>
                  <a:pt x="740342" y="1622534"/>
                </a:moveTo>
                <a:lnTo>
                  <a:pt x="749046" y="1625484"/>
                </a:lnTo>
                <a:lnTo>
                  <a:pt x="757767" y="1627074"/>
                </a:lnTo>
                <a:lnTo>
                  <a:pt x="726815" y="1759631"/>
                </a:lnTo>
                <a:lnTo>
                  <a:pt x="706937" y="1765598"/>
                </a:lnTo>
                <a:close/>
                <a:moveTo>
                  <a:pt x="1162592" y="1605474"/>
                </a:moveTo>
                <a:lnTo>
                  <a:pt x="1211506" y="1758609"/>
                </a:lnTo>
                <a:lnTo>
                  <a:pt x="1193512" y="1751032"/>
                </a:lnTo>
                <a:lnTo>
                  <a:pt x="1189921" y="1750192"/>
                </a:lnTo>
                <a:lnTo>
                  <a:pt x="1145515" y="1611170"/>
                </a:lnTo>
                <a:close/>
                <a:moveTo>
                  <a:pt x="675637" y="1600604"/>
                </a:moveTo>
                <a:lnTo>
                  <a:pt x="692686" y="1606382"/>
                </a:lnTo>
                <a:lnTo>
                  <a:pt x="641486" y="1761326"/>
                </a:lnTo>
                <a:lnTo>
                  <a:pt x="631383" y="1744623"/>
                </a:lnTo>
                <a:lnTo>
                  <a:pt x="628970" y="1741831"/>
                </a:lnTo>
                <a:close/>
                <a:moveTo>
                  <a:pt x="1225916" y="1579868"/>
                </a:moveTo>
                <a:lnTo>
                  <a:pt x="1279540" y="1707080"/>
                </a:lnTo>
                <a:lnTo>
                  <a:pt x="1266966" y="1723591"/>
                </a:lnTo>
                <a:lnTo>
                  <a:pt x="1209837" y="1588066"/>
                </a:lnTo>
                <a:close/>
                <a:moveTo>
                  <a:pt x="610954" y="1578681"/>
                </a:moveTo>
                <a:lnTo>
                  <a:pt x="628059" y="1584478"/>
                </a:lnTo>
                <a:lnTo>
                  <a:pt x="582951" y="1688574"/>
                </a:lnTo>
                <a:lnTo>
                  <a:pt x="569886" y="1673454"/>
                </a:lnTo>
                <a:close/>
                <a:moveTo>
                  <a:pt x="1286670" y="1548893"/>
                </a:moveTo>
                <a:lnTo>
                  <a:pt x="1333269" y="1636531"/>
                </a:lnTo>
                <a:lnTo>
                  <a:pt x="1321264" y="1652294"/>
                </a:lnTo>
                <a:lnTo>
                  <a:pt x="1270632" y="1557070"/>
                </a:lnTo>
                <a:close/>
                <a:moveTo>
                  <a:pt x="551444" y="1545001"/>
                </a:moveTo>
                <a:lnTo>
                  <a:pt x="567074" y="1553937"/>
                </a:lnTo>
                <a:lnTo>
                  <a:pt x="524862" y="1631452"/>
                </a:lnTo>
                <a:lnTo>
                  <a:pt x="510642" y="1619926"/>
                </a:lnTo>
                <a:close/>
                <a:moveTo>
                  <a:pt x="1346034" y="1515267"/>
                </a:moveTo>
                <a:lnTo>
                  <a:pt x="1390051" y="1582679"/>
                </a:lnTo>
                <a:lnTo>
                  <a:pt x="1376613" y="1595021"/>
                </a:lnTo>
                <a:lnTo>
                  <a:pt x="1331552" y="1526010"/>
                </a:lnTo>
                <a:lnTo>
                  <a:pt x="1333983" y="1524770"/>
                </a:lnTo>
                <a:close/>
                <a:moveTo>
                  <a:pt x="492213" y="1511140"/>
                </a:moveTo>
                <a:lnTo>
                  <a:pt x="507877" y="1520095"/>
                </a:lnTo>
                <a:lnTo>
                  <a:pt x="465615" y="1583429"/>
                </a:lnTo>
                <a:lnTo>
                  <a:pt x="452723" y="1572979"/>
                </a:lnTo>
                <a:lnTo>
                  <a:pt x="451434" y="1572252"/>
                </a:lnTo>
                <a:close/>
                <a:moveTo>
                  <a:pt x="1399641" y="1472989"/>
                </a:moveTo>
                <a:lnTo>
                  <a:pt x="1447523" y="1533649"/>
                </a:lnTo>
                <a:lnTo>
                  <a:pt x="1433600" y="1542681"/>
                </a:lnTo>
                <a:lnTo>
                  <a:pt x="1432510" y="1543682"/>
                </a:lnTo>
                <a:lnTo>
                  <a:pt x="1385507" y="1484135"/>
                </a:lnTo>
                <a:close/>
                <a:moveTo>
                  <a:pt x="439084" y="1468240"/>
                </a:moveTo>
                <a:lnTo>
                  <a:pt x="452737" y="1479985"/>
                </a:lnTo>
                <a:lnTo>
                  <a:pt x="401226" y="1543921"/>
                </a:lnTo>
                <a:lnTo>
                  <a:pt x="385335" y="1534955"/>
                </a:lnTo>
                <a:close/>
                <a:moveTo>
                  <a:pt x="1452700" y="1430017"/>
                </a:moveTo>
                <a:lnTo>
                  <a:pt x="1511505" y="1492141"/>
                </a:lnTo>
                <a:lnTo>
                  <a:pt x="1496150" y="1502102"/>
                </a:lnTo>
                <a:lnTo>
                  <a:pt x="1439119" y="1441854"/>
                </a:lnTo>
                <a:lnTo>
                  <a:pt x="1449687" y="1433519"/>
                </a:lnTo>
                <a:close/>
                <a:moveTo>
                  <a:pt x="387391" y="1423768"/>
                </a:moveTo>
                <a:lnTo>
                  <a:pt x="401059" y="1435526"/>
                </a:lnTo>
                <a:lnTo>
                  <a:pt x="332463" y="1506560"/>
                </a:lnTo>
                <a:lnTo>
                  <a:pt x="313761" y="1500014"/>
                </a:lnTo>
                <a:close/>
                <a:moveTo>
                  <a:pt x="1497274" y="1378205"/>
                </a:moveTo>
                <a:lnTo>
                  <a:pt x="1583781" y="1454547"/>
                </a:lnTo>
                <a:lnTo>
                  <a:pt x="1565364" y="1462300"/>
                </a:lnTo>
                <a:lnTo>
                  <a:pt x="1485535" y="1391850"/>
                </a:lnTo>
                <a:close/>
                <a:moveTo>
                  <a:pt x="342078" y="1372754"/>
                </a:moveTo>
                <a:lnTo>
                  <a:pt x="353236" y="1386902"/>
                </a:lnTo>
                <a:lnTo>
                  <a:pt x="248764" y="1477262"/>
                </a:lnTo>
                <a:lnTo>
                  <a:pt x="229175" y="1470405"/>
                </a:lnTo>
                <a:close/>
                <a:moveTo>
                  <a:pt x="1541797" y="1326453"/>
                </a:moveTo>
                <a:lnTo>
                  <a:pt x="1671063" y="1421359"/>
                </a:lnTo>
                <a:lnTo>
                  <a:pt x="1652052" y="1425806"/>
                </a:lnTo>
                <a:lnTo>
                  <a:pt x="1648653" y="1427237"/>
                </a:lnTo>
                <a:lnTo>
                  <a:pt x="1530022" y="1340139"/>
                </a:lnTo>
                <a:close/>
                <a:moveTo>
                  <a:pt x="299862" y="1319225"/>
                </a:moveTo>
                <a:lnTo>
                  <a:pt x="311019" y="1333372"/>
                </a:lnTo>
                <a:lnTo>
                  <a:pt x="178732" y="1428480"/>
                </a:lnTo>
                <a:lnTo>
                  <a:pt x="180377" y="1409027"/>
                </a:lnTo>
                <a:lnTo>
                  <a:pt x="180067" y="1405352"/>
                </a:lnTo>
                <a:close/>
                <a:moveTo>
                  <a:pt x="1576542" y="1267609"/>
                </a:moveTo>
                <a:lnTo>
                  <a:pt x="1695816" y="1339681"/>
                </a:lnTo>
                <a:lnTo>
                  <a:pt x="1695348" y="1360430"/>
                </a:lnTo>
                <a:lnTo>
                  <a:pt x="1567606" y="1283241"/>
                </a:lnTo>
                <a:close/>
                <a:moveTo>
                  <a:pt x="263531" y="1261503"/>
                </a:moveTo>
                <a:lnTo>
                  <a:pt x="271723" y="1277570"/>
                </a:lnTo>
                <a:lnTo>
                  <a:pt x="174140" y="1335215"/>
                </a:lnTo>
                <a:lnTo>
                  <a:pt x="172457" y="1315303"/>
                </a:lnTo>
                <a:close/>
                <a:moveTo>
                  <a:pt x="1610398" y="1208387"/>
                </a:moveTo>
                <a:lnTo>
                  <a:pt x="1697816" y="1251024"/>
                </a:lnTo>
                <a:lnTo>
                  <a:pt x="1697369" y="1270832"/>
                </a:lnTo>
                <a:lnTo>
                  <a:pt x="1601446" y="1224047"/>
                </a:lnTo>
                <a:close/>
                <a:moveTo>
                  <a:pt x="232566" y="1200770"/>
                </a:moveTo>
                <a:lnTo>
                  <a:pt x="240745" y="1216812"/>
                </a:lnTo>
                <a:lnTo>
                  <a:pt x="160720" y="1254859"/>
                </a:lnTo>
                <a:lnTo>
                  <a:pt x="155991" y="1237178"/>
                </a:lnTo>
                <a:close/>
                <a:moveTo>
                  <a:pt x="1634958" y="1144690"/>
                </a:moveTo>
                <a:lnTo>
                  <a:pt x="1712099" y="1174082"/>
                </a:lnTo>
                <a:lnTo>
                  <a:pt x="1708482" y="1191966"/>
                </a:lnTo>
                <a:lnTo>
                  <a:pt x="1629176" y="1161750"/>
                </a:lnTo>
                <a:close/>
                <a:moveTo>
                  <a:pt x="204756" y="1138431"/>
                </a:moveTo>
                <a:lnTo>
                  <a:pt x="210455" y="1155515"/>
                </a:lnTo>
                <a:lnTo>
                  <a:pt x="141015" y="1181182"/>
                </a:lnTo>
                <a:lnTo>
                  <a:pt x="136727" y="1165150"/>
                </a:lnTo>
                <a:lnTo>
                  <a:pt x="136112" y="1163804"/>
                </a:lnTo>
                <a:close/>
                <a:moveTo>
                  <a:pt x="1656844" y="1080115"/>
                </a:moveTo>
                <a:lnTo>
                  <a:pt x="1729776" y="1100634"/>
                </a:lnTo>
                <a:lnTo>
                  <a:pt x="1723821" y="1116126"/>
                </a:lnTo>
                <a:lnTo>
                  <a:pt x="1723528" y="1117576"/>
                </a:lnTo>
                <a:lnTo>
                  <a:pt x="1651058" y="1097186"/>
                </a:lnTo>
                <a:close/>
                <a:moveTo>
                  <a:pt x="184625" y="1073110"/>
                </a:moveTo>
                <a:lnTo>
                  <a:pt x="188043" y="1088326"/>
                </a:lnTo>
                <a:lnTo>
                  <a:pt x="188810" y="1090624"/>
                </a:lnTo>
                <a:lnTo>
                  <a:pt x="112145" y="1111372"/>
                </a:lnTo>
                <a:lnTo>
                  <a:pt x="104560" y="1094778"/>
                </a:lnTo>
                <a:close/>
                <a:moveTo>
                  <a:pt x="1672722" y="1013691"/>
                </a:moveTo>
                <a:lnTo>
                  <a:pt x="1757141" y="1029446"/>
                </a:lnTo>
                <a:lnTo>
                  <a:pt x="1750574" y="1046531"/>
                </a:lnTo>
                <a:lnTo>
                  <a:pt x="1669493" y="1031399"/>
                </a:lnTo>
                <a:close/>
                <a:moveTo>
                  <a:pt x="170225" y="1006273"/>
                </a:moveTo>
                <a:lnTo>
                  <a:pt x="170936" y="1012170"/>
                </a:lnTo>
                <a:lnTo>
                  <a:pt x="173584" y="1023958"/>
                </a:lnTo>
                <a:lnTo>
                  <a:pt x="78475" y="1040728"/>
                </a:lnTo>
                <a:lnTo>
                  <a:pt x="67193" y="1024440"/>
                </a:lnTo>
                <a:close/>
                <a:moveTo>
                  <a:pt x="1681368" y="945892"/>
                </a:moveTo>
                <a:lnTo>
                  <a:pt x="1793516" y="956550"/>
                </a:lnTo>
                <a:lnTo>
                  <a:pt x="1783173" y="973649"/>
                </a:lnTo>
                <a:lnTo>
                  <a:pt x="1679909" y="963835"/>
                </a:lnTo>
                <a:close/>
                <a:moveTo>
                  <a:pt x="162034" y="938372"/>
                </a:moveTo>
                <a:lnTo>
                  <a:pt x="164191" y="956254"/>
                </a:lnTo>
                <a:lnTo>
                  <a:pt x="27981" y="967828"/>
                </a:lnTo>
                <a:lnTo>
                  <a:pt x="16164" y="950767"/>
                </a:lnTo>
                <a:close/>
                <a:moveTo>
                  <a:pt x="1683923" y="877596"/>
                </a:moveTo>
                <a:lnTo>
                  <a:pt x="1844621" y="878397"/>
                </a:lnTo>
                <a:lnTo>
                  <a:pt x="1831855" y="893168"/>
                </a:lnTo>
                <a:lnTo>
                  <a:pt x="1829946" y="896325"/>
                </a:lnTo>
                <a:lnTo>
                  <a:pt x="1684266" y="895598"/>
                </a:lnTo>
                <a:close/>
                <a:moveTo>
                  <a:pt x="14676" y="869273"/>
                </a:moveTo>
                <a:lnTo>
                  <a:pt x="160356" y="869999"/>
                </a:lnTo>
                <a:lnTo>
                  <a:pt x="160699" y="888001"/>
                </a:lnTo>
                <a:lnTo>
                  <a:pt x="0" y="887200"/>
                </a:lnTo>
                <a:lnTo>
                  <a:pt x="12766" y="872429"/>
                </a:lnTo>
                <a:close/>
                <a:moveTo>
                  <a:pt x="1816638" y="797770"/>
                </a:moveTo>
                <a:lnTo>
                  <a:pt x="1828455" y="814831"/>
                </a:lnTo>
                <a:lnTo>
                  <a:pt x="1682588" y="827227"/>
                </a:lnTo>
                <a:lnTo>
                  <a:pt x="1680430" y="809345"/>
                </a:lnTo>
                <a:close/>
                <a:moveTo>
                  <a:pt x="61447" y="791950"/>
                </a:moveTo>
                <a:lnTo>
                  <a:pt x="164713" y="801763"/>
                </a:lnTo>
                <a:lnTo>
                  <a:pt x="163253" y="819705"/>
                </a:lnTo>
                <a:lnTo>
                  <a:pt x="51105" y="809048"/>
                </a:lnTo>
                <a:close/>
                <a:moveTo>
                  <a:pt x="1766145" y="724870"/>
                </a:moveTo>
                <a:lnTo>
                  <a:pt x="1777427" y="741158"/>
                </a:lnTo>
                <a:lnTo>
                  <a:pt x="1674396" y="759325"/>
                </a:lnTo>
                <a:lnTo>
                  <a:pt x="1673685" y="753429"/>
                </a:lnTo>
                <a:lnTo>
                  <a:pt x="1670588" y="741719"/>
                </a:lnTo>
                <a:close/>
                <a:moveTo>
                  <a:pt x="94047" y="719066"/>
                </a:moveTo>
                <a:lnTo>
                  <a:pt x="175129" y="734198"/>
                </a:lnTo>
                <a:lnTo>
                  <a:pt x="171900" y="751906"/>
                </a:lnTo>
                <a:lnTo>
                  <a:pt x="87480" y="736151"/>
                </a:lnTo>
                <a:close/>
                <a:moveTo>
                  <a:pt x="1732475" y="654227"/>
                </a:moveTo>
                <a:lnTo>
                  <a:pt x="1740061" y="670822"/>
                </a:lnTo>
                <a:lnTo>
                  <a:pt x="1657733" y="693102"/>
                </a:lnTo>
                <a:lnTo>
                  <a:pt x="1653131" y="675699"/>
                </a:lnTo>
                <a:close/>
                <a:moveTo>
                  <a:pt x="121093" y="648021"/>
                </a:moveTo>
                <a:lnTo>
                  <a:pt x="193564" y="668412"/>
                </a:lnTo>
                <a:lnTo>
                  <a:pt x="187778" y="685483"/>
                </a:lnTo>
                <a:lnTo>
                  <a:pt x="114844" y="664963"/>
                </a:lnTo>
                <a:lnTo>
                  <a:pt x="120799" y="649471"/>
                </a:lnTo>
                <a:close/>
                <a:moveTo>
                  <a:pt x="1703605" y="584417"/>
                </a:moveTo>
                <a:lnTo>
                  <a:pt x="1707892" y="600448"/>
                </a:lnTo>
                <a:lnTo>
                  <a:pt x="1708508" y="601796"/>
                </a:lnTo>
                <a:lnTo>
                  <a:pt x="1640259" y="627022"/>
                </a:lnTo>
                <a:lnTo>
                  <a:pt x="1639049" y="622444"/>
                </a:lnTo>
                <a:lnTo>
                  <a:pt x="1633440" y="610352"/>
                </a:lnTo>
                <a:close/>
                <a:moveTo>
                  <a:pt x="136138" y="573632"/>
                </a:moveTo>
                <a:lnTo>
                  <a:pt x="215446" y="603848"/>
                </a:lnTo>
                <a:lnTo>
                  <a:pt x="209665" y="620908"/>
                </a:lnTo>
                <a:lnTo>
                  <a:pt x="132521" y="591516"/>
                </a:lnTo>
                <a:close/>
                <a:moveTo>
                  <a:pt x="1683900" y="510741"/>
                </a:moveTo>
                <a:lnTo>
                  <a:pt x="1688629" y="528423"/>
                </a:lnTo>
                <a:lnTo>
                  <a:pt x="1612275" y="564725"/>
                </a:lnTo>
                <a:lnTo>
                  <a:pt x="1604700" y="548396"/>
                </a:lnTo>
                <a:close/>
                <a:moveTo>
                  <a:pt x="147252" y="494765"/>
                </a:moveTo>
                <a:lnTo>
                  <a:pt x="243177" y="541551"/>
                </a:lnTo>
                <a:lnTo>
                  <a:pt x="234224" y="557210"/>
                </a:lnTo>
                <a:lnTo>
                  <a:pt x="146805" y="514573"/>
                </a:lnTo>
                <a:close/>
                <a:moveTo>
                  <a:pt x="1670480" y="430384"/>
                </a:moveTo>
                <a:lnTo>
                  <a:pt x="1672163" y="450296"/>
                </a:lnTo>
                <a:lnTo>
                  <a:pt x="1583450" y="502701"/>
                </a:lnTo>
                <a:lnTo>
                  <a:pt x="1573155" y="487877"/>
                </a:lnTo>
                <a:close/>
                <a:moveTo>
                  <a:pt x="149273" y="405169"/>
                </a:moveTo>
                <a:lnTo>
                  <a:pt x="277016" y="482359"/>
                </a:lnTo>
                <a:lnTo>
                  <a:pt x="268080" y="497989"/>
                </a:lnTo>
                <a:lnTo>
                  <a:pt x="148805" y="425916"/>
                </a:lnTo>
                <a:close/>
                <a:moveTo>
                  <a:pt x="195968" y="338361"/>
                </a:moveTo>
                <a:lnTo>
                  <a:pt x="314600" y="425459"/>
                </a:lnTo>
                <a:lnTo>
                  <a:pt x="302826" y="439145"/>
                </a:lnTo>
                <a:lnTo>
                  <a:pt x="173559" y="344239"/>
                </a:lnTo>
                <a:lnTo>
                  <a:pt x="192568" y="339792"/>
                </a:lnTo>
                <a:close/>
                <a:moveTo>
                  <a:pt x="1665887" y="337121"/>
                </a:moveTo>
                <a:lnTo>
                  <a:pt x="1664242" y="356571"/>
                </a:lnTo>
                <a:lnTo>
                  <a:pt x="1664553" y="360248"/>
                </a:lnTo>
                <a:lnTo>
                  <a:pt x="1544474" y="446578"/>
                </a:lnTo>
                <a:lnTo>
                  <a:pt x="1534206" y="431793"/>
                </a:lnTo>
                <a:close/>
                <a:moveTo>
                  <a:pt x="279257" y="303297"/>
                </a:moveTo>
                <a:lnTo>
                  <a:pt x="359087" y="373748"/>
                </a:lnTo>
                <a:lnTo>
                  <a:pt x="347347" y="387394"/>
                </a:lnTo>
                <a:lnTo>
                  <a:pt x="260839" y="311051"/>
                </a:lnTo>
                <a:close/>
                <a:moveTo>
                  <a:pt x="1595859" y="288337"/>
                </a:moveTo>
                <a:lnTo>
                  <a:pt x="1615448" y="295194"/>
                </a:lnTo>
                <a:lnTo>
                  <a:pt x="1504459" y="391189"/>
                </a:lnTo>
                <a:lnTo>
                  <a:pt x="1491819" y="378322"/>
                </a:lnTo>
                <a:close/>
                <a:moveTo>
                  <a:pt x="348471" y="263494"/>
                </a:moveTo>
                <a:lnTo>
                  <a:pt x="405504" y="323744"/>
                </a:lnTo>
                <a:lnTo>
                  <a:pt x="394934" y="332080"/>
                </a:lnTo>
                <a:lnTo>
                  <a:pt x="391923" y="335581"/>
                </a:lnTo>
                <a:lnTo>
                  <a:pt x="333116" y="273456"/>
                </a:lnTo>
                <a:close/>
                <a:moveTo>
                  <a:pt x="1512159" y="259039"/>
                </a:moveTo>
                <a:lnTo>
                  <a:pt x="1530860" y="265585"/>
                </a:lnTo>
                <a:lnTo>
                  <a:pt x="1456606" y="342477"/>
                </a:lnTo>
                <a:lnTo>
                  <a:pt x="1443988" y="329632"/>
                </a:lnTo>
                <a:close/>
                <a:moveTo>
                  <a:pt x="412110" y="221916"/>
                </a:moveTo>
                <a:lnTo>
                  <a:pt x="459114" y="281464"/>
                </a:lnTo>
                <a:lnTo>
                  <a:pt x="444980" y="292610"/>
                </a:lnTo>
                <a:lnTo>
                  <a:pt x="397097" y="231949"/>
                </a:lnTo>
                <a:lnTo>
                  <a:pt x="411019" y="222917"/>
                </a:lnTo>
                <a:close/>
                <a:moveTo>
                  <a:pt x="1443396" y="221678"/>
                </a:moveTo>
                <a:lnTo>
                  <a:pt x="1459286" y="230644"/>
                </a:lnTo>
                <a:lnTo>
                  <a:pt x="1406897" y="295670"/>
                </a:lnTo>
                <a:lnTo>
                  <a:pt x="1392300" y="285098"/>
                </a:lnTo>
                <a:close/>
                <a:moveTo>
                  <a:pt x="1379005" y="182170"/>
                </a:moveTo>
                <a:lnTo>
                  <a:pt x="1391896" y="192619"/>
                </a:lnTo>
                <a:lnTo>
                  <a:pt x="1393186" y="193347"/>
                </a:lnTo>
                <a:lnTo>
                  <a:pt x="1351622" y="255636"/>
                </a:lnTo>
                <a:lnTo>
                  <a:pt x="1337034" y="245070"/>
                </a:lnTo>
                <a:close/>
                <a:moveTo>
                  <a:pt x="468008" y="170577"/>
                </a:moveTo>
                <a:lnTo>
                  <a:pt x="513069" y="239589"/>
                </a:lnTo>
                <a:lnTo>
                  <a:pt x="510638" y="240828"/>
                </a:lnTo>
                <a:lnTo>
                  <a:pt x="498586" y="250333"/>
                </a:lnTo>
                <a:lnTo>
                  <a:pt x="454568" y="182920"/>
                </a:lnTo>
                <a:close/>
                <a:moveTo>
                  <a:pt x="1319759" y="134146"/>
                </a:moveTo>
                <a:lnTo>
                  <a:pt x="1333978" y="145672"/>
                </a:lnTo>
                <a:lnTo>
                  <a:pt x="1294036" y="219016"/>
                </a:lnTo>
                <a:lnTo>
                  <a:pt x="1277891" y="211027"/>
                </a:lnTo>
                <a:close/>
                <a:moveTo>
                  <a:pt x="523355" y="113305"/>
                </a:moveTo>
                <a:lnTo>
                  <a:pt x="573987" y="208530"/>
                </a:lnTo>
                <a:lnTo>
                  <a:pt x="557949" y="216707"/>
                </a:lnTo>
                <a:lnTo>
                  <a:pt x="511350" y="129068"/>
                </a:lnTo>
                <a:close/>
                <a:moveTo>
                  <a:pt x="1261668" y="77024"/>
                </a:moveTo>
                <a:lnTo>
                  <a:pt x="1274734" y="92144"/>
                </a:lnTo>
                <a:lnTo>
                  <a:pt x="1232872" y="188750"/>
                </a:lnTo>
                <a:lnTo>
                  <a:pt x="1216718" y="180757"/>
                </a:lnTo>
                <a:close/>
                <a:moveTo>
                  <a:pt x="879964" y="47539"/>
                </a:moveTo>
                <a:lnTo>
                  <a:pt x="896536" y="48415"/>
                </a:lnTo>
                <a:lnTo>
                  <a:pt x="898006" y="48246"/>
                </a:lnTo>
                <a:lnTo>
                  <a:pt x="900930" y="121496"/>
                </a:lnTo>
                <a:lnTo>
                  <a:pt x="882930" y="121839"/>
                </a:lnTo>
                <a:close/>
                <a:moveTo>
                  <a:pt x="803804" y="43511"/>
                </a:moveTo>
                <a:lnTo>
                  <a:pt x="822082" y="44478"/>
                </a:lnTo>
                <a:lnTo>
                  <a:pt x="832792" y="126618"/>
                </a:lnTo>
                <a:lnTo>
                  <a:pt x="814920" y="128774"/>
                </a:lnTo>
                <a:close/>
                <a:moveTo>
                  <a:pt x="577653" y="42008"/>
                </a:moveTo>
                <a:lnTo>
                  <a:pt x="634782" y="177534"/>
                </a:lnTo>
                <a:lnTo>
                  <a:pt x="618704" y="185731"/>
                </a:lnTo>
                <a:lnTo>
                  <a:pt x="565079" y="58518"/>
                </a:lnTo>
                <a:close/>
                <a:moveTo>
                  <a:pt x="973404" y="39567"/>
                </a:moveTo>
                <a:lnTo>
                  <a:pt x="969228" y="123258"/>
                </a:lnTo>
                <a:lnTo>
                  <a:pt x="951312" y="121130"/>
                </a:lnTo>
                <a:lnTo>
                  <a:pt x="955278" y="41654"/>
                </a:lnTo>
                <a:close/>
                <a:moveTo>
                  <a:pt x="723233" y="31443"/>
                </a:moveTo>
                <a:lnTo>
                  <a:pt x="742691" y="35995"/>
                </a:lnTo>
                <a:lnTo>
                  <a:pt x="765354" y="137622"/>
                </a:lnTo>
                <a:lnTo>
                  <a:pt x="747791" y="141567"/>
                </a:lnTo>
                <a:close/>
                <a:moveTo>
                  <a:pt x="1051847" y="25765"/>
                </a:moveTo>
                <a:lnTo>
                  <a:pt x="1037014" y="131308"/>
                </a:lnTo>
                <a:lnTo>
                  <a:pt x="1019135" y="129184"/>
                </a:lnTo>
                <a:lnTo>
                  <a:pt x="1032869" y="31462"/>
                </a:lnTo>
                <a:close/>
                <a:moveTo>
                  <a:pt x="633115" y="6990"/>
                </a:moveTo>
                <a:lnTo>
                  <a:pt x="651107" y="14566"/>
                </a:lnTo>
                <a:lnTo>
                  <a:pt x="654699" y="15406"/>
                </a:lnTo>
                <a:lnTo>
                  <a:pt x="699105" y="154429"/>
                </a:lnTo>
                <a:lnTo>
                  <a:pt x="682029" y="160125"/>
                </a:lnTo>
                <a:close/>
                <a:moveTo>
                  <a:pt x="1203134" y="4273"/>
                </a:moveTo>
                <a:lnTo>
                  <a:pt x="1213236" y="20976"/>
                </a:lnTo>
                <a:lnTo>
                  <a:pt x="1215649" y="23769"/>
                </a:lnTo>
                <a:lnTo>
                  <a:pt x="1169442" y="163605"/>
                </a:lnTo>
                <a:lnTo>
                  <a:pt x="1152188" y="158449"/>
                </a:lnTo>
                <a:close/>
                <a:moveTo>
                  <a:pt x="1137683" y="0"/>
                </a:moveTo>
                <a:lnTo>
                  <a:pt x="1104046" y="144062"/>
                </a:lnTo>
                <a:lnTo>
                  <a:pt x="1086767" y="138898"/>
                </a:lnTo>
                <a:lnTo>
                  <a:pt x="1117806" y="596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zh-CN" altLang="en-US" b="1">
              <a:latin typeface="Arial" panose="020B0604020202020204" pitchFamily="34" charset="0"/>
              <a:ea typeface="微软雅黑" panose="020B0503020204020204" charset="-122"/>
              <a:sym typeface="Arial" panose="020B0604020202020204" pitchFamily="34" charset="0"/>
            </a:endParaRPr>
          </a:p>
        </p:txBody>
      </p:sp>
      <p:sp>
        <p:nvSpPr>
          <p:cNvPr id="3" name="任意多边形 2"/>
          <p:cNvSpPr/>
          <p:nvPr>
            <p:custDataLst>
              <p:tags r:id="rId7"/>
            </p:custDataLst>
          </p:nvPr>
        </p:nvSpPr>
        <p:spPr>
          <a:xfrm>
            <a:off x="912157" y="2459866"/>
            <a:ext cx="1938267" cy="1938269"/>
          </a:xfrm>
          <a:custGeom>
            <a:avLst/>
            <a:gdLst>
              <a:gd name="connsiteX0" fmla="*/ 766985 w 1487101"/>
              <a:gd name="connsiteY0" fmla="*/ 20013 h 1487102"/>
              <a:gd name="connsiteX1" fmla="*/ 620740 w 1487101"/>
              <a:gd name="connsiteY1" fmla="*/ 30273 h 1487102"/>
              <a:gd name="connsiteX2" fmla="*/ 30272 w 1487101"/>
              <a:gd name="connsiteY2" fmla="*/ 866362 h 1487102"/>
              <a:gd name="connsiteX3" fmla="*/ 866362 w 1487101"/>
              <a:gd name="connsiteY3" fmla="*/ 1456830 h 1487102"/>
              <a:gd name="connsiteX4" fmla="*/ 1456829 w 1487101"/>
              <a:gd name="connsiteY4" fmla="*/ 620740 h 1487102"/>
              <a:gd name="connsiteX5" fmla="*/ 766985 w 1487101"/>
              <a:gd name="connsiteY5" fmla="*/ 20013 h 1487102"/>
              <a:gd name="connsiteX6" fmla="*/ 767622 w 1487101"/>
              <a:gd name="connsiteY6" fmla="*/ 364 h 1487102"/>
              <a:gd name="connsiteX7" fmla="*/ 1476200 w 1487101"/>
              <a:gd name="connsiteY7" fmla="*/ 617405 h 1487102"/>
              <a:gd name="connsiteX8" fmla="*/ 869697 w 1487101"/>
              <a:gd name="connsiteY8" fmla="*/ 1476201 h 1487102"/>
              <a:gd name="connsiteX9" fmla="*/ 10901 w 1487101"/>
              <a:gd name="connsiteY9" fmla="*/ 869698 h 1487102"/>
              <a:gd name="connsiteX10" fmla="*/ 617404 w 1487101"/>
              <a:gd name="connsiteY10" fmla="*/ 10902 h 1487102"/>
              <a:gd name="connsiteX11" fmla="*/ 767622 w 1487101"/>
              <a:gd name="connsiteY11" fmla="*/ 364 h 1487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7101" h="1487102">
                <a:moveTo>
                  <a:pt x="766985" y="20013"/>
                </a:moveTo>
                <a:cubicBezTo>
                  <a:pt x="718916" y="18506"/>
                  <a:pt x="669981" y="21794"/>
                  <a:pt x="620740" y="30273"/>
                </a:cubicBezTo>
                <a:cubicBezTo>
                  <a:pt x="226807" y="98099"/>
                  <a:pt x="-37554" y="472430"/>
                  <a:pt x="30272" y="866362"/>
                </a:cubicBezTo>
                <a:cubicBezTo>
                  <a:pt x="98099" y="1260295"/>
                  <a:pt x="472430" y="1524656"/>
                  <a:pt x="866362" y="1456830"/>
                </a:cubicBezTo>
                <a:cubicBezTo>
                  <a:pt x="1260295" y="1389003"/>
                  <a:pt x="1524656" y="1014672"/>
                  <a:pt x="1456829" y="620740"/>
                </a:cubicBezTo>
                <a:cubicBezTo>
                  <a:pt x="1397481" y="276049"/>
                  <a:pt x="1103466" y="30561"/>
                  <a:pt x="766985" y="20013"/>
                </a:cubicBezTo>
                <a:close/>
                <a:moveTo>
                  <a:pt x="767622" y="364"/>
                </a:moveTo>
                <a:cubicBezTo>
                  <a:pt x="1113240" y="11198"/>
                  <a:pt x="1415240" y="263352"/>
                  <a:pt x="1476200" y="617405"/>
                </a:cubicBezTo>
                <a:cubicBezTo>
                  <a:pt x="1545869" y="1022036"/>
                  <a:pt x="1274328" y="1406532"/>
                  <a:pt x="869697" y="1476201"/>
                </a:cubicBezTo>
                <a:cubicBezTo>
                  <a:pt x="465066" y="1545869"/>
                  <a:pt x="80570" y="1274329"/>
                  <a:pt x="10901" y="869698"/>
                </a:cubicBezTo>
                <a:cubicBezTo>
                  <a:pt x="-58767" y="465067"/>
                  <a:pt x="212773" y="80570"/>
                  <a:pt x="617404" y="10902"/>
                </a:cubicBezTo>
                <a:cubicBezTo>
                  <a:pt x="667983" y="2193"/>
                  <a:pt x="718248" y="-1184"/>
                  <a:pt x="767622" y="364"/>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altLang="zh-CN" b="1" dirty="0">
              <a:solidFill>
                <a:schemeClr val="accent1"/>
              </a:solidFill>
              <a:latin typeface="Arial" panose="020B0604020202020204" pitchFamily="34" charset="0"/>
              <a:ea typeface="微软雅黑" panose="020B0503020204020204" charset="-122"/>
              <a:sym typeface="Arial" panose="020B0604020202020204" pitchFamily="34" charset="0"/>
            </a:endParaRPr>
          </a:p>
        </p:txBody>
      </p:sp>
      <p:sp>
        <p:nvSpPr>
          <p:cNvPr id="5" name="任意多边形 4"/>
          <p:cNvSpPr/>
          <p:nvPr>
            <p:custDataLst>
              <p:tags r:id="rId8"/>
            </p:custDataLst>
          </p:nvPr>
        </p:nvSpPr>
        <p:spPr>
          <a:xfrm>
            <a:off x="1188326" y="2459866"/>
            <a:ext cx="1385928" cy="293163"/>
          </a:xfrm>
          <a:custGeom>
            <a:avLst/>
            <a:gdLst>
              <a:gd name="connsiteX0" fmla="*/ 650988 w 1301976"/>
              <a:gd name="connsiteY0" fmla="*/ 0 h 275406"/>
              <a:gd name="connsiteX1" fmla="*/ 1294759 w 1301976"/>
              <a:gd name="connsiteY1" fmla="*/ 266659 h 275406"/>
              <a:gd name="connsiteX2" fmla="*/ 1301976 w 1301976"/>
              <a:gd name="connsiteY2" fmla="*/ 275406 h 275406"/>
              <a:gd name="connsiteX3" fmla="*/ 0 w 1301976"/>
              <a:gd name="connsiteY3" fmla="*/ 275406 h 275406"/>
              <a:gd name="connsiteX4" fmla="*/ 7218 w 1301976"/>
              <a:gd name="connsiteY4" fmla="*/ 266659 h 275406"/>
              <a:gd name="connsiteX5" fmla="*/ 650988 w 1301976"/>
              <a:gd name="connsiteY5" fmla="*/ 0 h 275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1976" h="275406">
                <a:moveTo>
                  <a:pt x="650988" y="0"/>
                </a:moveTo>
                <a:cubicBezTo>
                  <a:pt x="902396" y="0"/>
                  <a:pt x="1130003" y="101903"/>
                  <a:pt x="1294759" y="266659"/>
                </a:cubicBezTo>
                <a:lnTo>
                  <a:pt x="1301976" y="275406"/>
                </a:lnTo>
                <a:lnTo>
                  <a:pt x="0" y="275406"/>
                </a:lnTo>
                <a:lnTo>
                  <a:pt x="7218" y="266659"/>
                </a:lnTo>
                <a:cubicBezTo>
                  <a:pt x="171973" y="101903"/>
                  <a:pt x="399580" y="0"/>
                  <a:pt x="650988" y="0"/>
                </a:cubicBez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lnSpcReduction="10000"/>
          </a:bodyPr>
          <a:lstStyle/>
          <a:p>
            <a:pPr algn="ctr"/>
            <a:r>
              <a:rPr lang="en-US" altLang="zh-CN" sz="1400" b="1" dirty="0">
                <a:solidFill>
                  <a:schemeClr val="lt1"/>
                </a:solidFill>
                <a:latin typeface="Arial" panose="020B0604020202020204" pitchFamily="34" charset="0"/>
                <a:ea typeface="微软雅黑" panose="020B0503020204020204" charset="-122"/>
                <a:sym typeface="Arial" panose="020B0604020202020204" pitchFamily="34" charset="0"/>
              </a:rPr>
              <a:t>01</a:t>
            </a:r>
          </a:p>
        </p:txBody>
      </p:sp>
      <p:sp>
        <p:nvSpPr>
          <p:cNvPr id="39" name="文本框 38"/>
          <p:cNvSpPr txBox="1"/>
          <p:nvPr>
            <p:custDataLst>
              <p:tags r:id="rId9"/>
            </p:custDataLst>
          </p:nvPr>
        </p:nvSpPr>
        <p:spPr>
          <a:xfrm>
            <a:off x="964117" y="2821950"/>
            <a:ext cx="1834347" cy="1214100"/>
          </a:xfrm>
          <a:prstGeom prst="rect">
            <a:avLst/>
          </a:prstGeom>
          <a:noFill/>
        </p:spPr>
        <p:txBody>
          <a:bodyPr wrap="square" rtlCol="0" anchor="ctr" anchorCtr="0">
            <a:normAutofit/>
          </a:bodyPr>
          <a:lstStyle/>
          <a:p>
            <a:pPr marL="0" lvl="0" indent="0" algn="ctr">
              <a:lnSpc>
                <a:spcPct val="120000"/>
              </a:lnSpc>
              <a:spcBef>
                <a:spcPts val="0"/>
              </a:spcBef>
              <a:spcAft>
                <a:spcPts val="800"/>
              </a:spcAft>
              <a:buSzPct val="100000"/>
            </a:pPr>
            <a:r>
              <a:rPr lang="zh-CN" altLang="en-US" sz="3000" b="1" kern="0" spc="220" dirty="0">
                <a:solidFill>
                  <a:schemeClr val="accent1">
                    <a:lumMod val="75000"/>
                  </a:schemeClr>
                </a:solidFill>
                <a:latin typeface="Arial" panose="020B0604020202020204" pitchFamily="34" charset="0"/>
                <a:ea typeface="微软雅黑" panose="020B0503020204020204" charset="-122"/>
              </a:rPr>
              <a:t>提高政治站位</a:t>
            </a:r>
          </a:p>
        </p:txBody>
      </p:sp>
      <p:sp>
        <p:nvSpPr>
          <p:cNvPr id="7" name="任意多边形 6"/>
          <p:cNvSpPr/>
          <p:nvPr>
            <p:custDataLst>
              <p:tags r:id="rId10"/>
            </p:custDataLst>
          </p:nvPr>
        </p:nvSpPr>
        <p:spPr>
          <a:xfrm>
            <a:off x="3419212" y="2211601"/>
            <a:ext cx="2543772" cy="2434798"/>
          </a:xfrm>
          <a:custGeom>
            <a:avLst/>
            <a:gdLst>
              <a:gd name="connsiteX0" fmla="*/ 961691 w 1844621"/>
              <a:gd name="connsiteY0" fmla="*/ 1643760 h 1765598"/>
              <a:gd name="connsiteX1" fmla="*/ 964657 w 1844621"/>
              <a:gd name="connsiteY1" fmla="*/ 1718060 h 1765598"/>
              <a:gd name="connsiteX2" fmla="*/ 948083 w 1844621"/>
              <a:gd name="connsiteY2" fmla="*/ 1717184 h 1765598"/>
              <a:gd name="connsiteX3" fmla="*/ 946614 w 1844621"/>
              <a:gd name="connsiteY3" fmla="*/ 1717353 h 1765598"/>
              <a:gd name="connsiteX4" fmla="*/ 943691 w 1844621"/>
              <a:gd name="connsiteY4" fmla="*/ 1644103 h 1765598"/>
              <a:gd name="connsiteX5" fmla="*/ 875350 w 1844621"/>
              <a:gd name="connsiteY5" fmla="*/ 1643169 h 1765598"/>
              <a:gd name="connsiteX6" fmla="*/ 893299 w 1844621"/>
              <a:gd name="connsiteY6" fmla="*/ 1644629 h 1765598"/>
              <a:gd name="connsiteX7" fmla="*/ 889341 w 1844621"/>
              <a:gd name="connsiteY7" fmla="*/ 1723945 h 1765598"/>
              <a:gd name="connsiteX8" fmla="*/ 871214 w 1844621"/>
              <a:gd name="connsiteY8" fmla="*/ 1726031 h 1765598"/>
              <a:gd name="connsiteX9" fmla="*/ 1029699 w 1844621"/>
              <a:gd name="connsiteY9" fmla="*/ 1636826 h 1765598"/>
              <a:gd name="connsiteX10" fmla="*/ 1040815 w 1844621"/>
              <a:gd name="connsiteY10" fmla="*/ 1722087 h 1765598"/>
              <a:gd name="connsiteX11" fmla="*/ 1022537 w 1844621"/>
              <a:gd name="connsiteY11" fmla="*/ 1721121 h 1765598"/>
              <a:gd name="connsiteX12" fmla="*/ 1011828 w 1844621"/>
              <a:gd name="connsiteY12" fmla="*/ 1638982 h 1765598"/>
              <a:gd name="connsiteX13" fmla="*/ 807350 w 1844621"/>
              <a:gd name="connsiteY13" fmla="*/ 1636115 h 1765598"/>
              <a:gd name="connsiteX14" fmla="*/ 822430 w 1844621"/>
              <a:gd name="connsiteY14" fmla="*/ 1638864 h 1765598"/>
              <a:gd name="connsiteX15" fmla="*/ 825110 w 1844621"/>
              <a:gd name="connsiteY15" fmla="*/ 1639083 h 1765598"/>
              <a:gd name="connsiteX16" fmla="*/ 811751 w 1844621"/>
              <a:gd name="connsiteY16" fmla="*/ 1734136 h 1765598"/>
              <a:gd name="connsiteX17" fmla="*/ 792774 w 1844621"/>
              <a:gd name="connsiteY17" fmla="*/ 1739833 h 1765598"/>
              <a:gd name="connsiteX18" fmla="*/ 1096827 w 1844621"/>
              <a:gd name="connsiteY18" fmla="*/ 1624033 h 1765598"/>
              <a:gd name="connsiteX19" fmla="*/ 1121385 w 1844621"/>
              <a:gd name="connsiteY19" fmla="*/ 1734155 h 1765598"/>
              <a:gd name="connsiteX20" fmla="*/ 1101928 w 1844621"/>
              <a:gd name="connsiteY20" fmla="*/ 1729603 h 1765598"/>
              <a:gd name="connsiteX21" fmla="*/ 1079265 w 1844621"/>
              <a:gd name="connsiteY21" fmla="*/ 1627978 h 1765598"/>
              <a:gd name="connsiteX22" fmla="*/ 740342 w 1844621"/>
              <a:gd name="connsiteY22" fmla="*/ 1622534 h 1765598"/>
              <a:gd name="connsiteX23" fmla="*/ 749046 w 1844621"/>
              <a:gd name="connsiteY23" fmla="*/ 1625484 h 1765598"/>
              <a:gd name="connsiteX24" fmla="*/ 757767 w 1844621"/>
              <a:gd name="connsiteY24" fmla="*/ 1627074 h 1765598"/>
              <a:gd name="connsiteX25" fmla="*/ 726815 w 1844621"/>
              <a:gd name="connsiteY25" fmla="*/ 1759631 h 1765598"/>
              <a:gd name="connsiteX26" fmla="*/ 706937 w 1844621"/>
              <a:gd name="connsiteY26" fmla="*/ 1765598 h 1765598"/>
              <a:gd name="connsiteX27" fmla="*/ 1162592 w 1844621"/>
              <a:gd name="connsiteY27" fmla="*/ 1605474 h 1765598"/>
              <a:gd name="connsiteX28" fmla="*/ 1211506 w 1844621"/>
              <a:gd name="connsiteY28" fmla="*/ 1758609 h 1765598"/>
              <a:gd name="connsiteX29" fmla="*/ 1193512 w 1844621"/>
              <a:gd name="connsiteY29" fmla="*/ 1751032 h 1765598"/>
              <a:gd name="connsiteX30" fmla="*/ 1189921 w 1844621"/>
              <a:gd name="connsiteY30" fmla="*/ 1750192 h 1765598"/>
              <a:gd name="connsiteX31" fmla="*/ 1145515 w 1844621"/>
              <a:gd name="connsiteY31" fmla="*/ 1611170 h 1765598"/>
              <a:gd name="connsiteX32" fmla="*/ 675637 w 1844621"/>
              <a:gd name="connsiteY32" fmla="*/ 1600604 h 1765598"/>
              <a:gd name="connsiteX33" fmla="*/ 692686 w 1844621"/>
              <a:gd name="connsiteY33" fmla="*/ 1606382 h 1765598"/>
              <a:gd name="connsiteX34" fmla="*/ 641486 w 1844621"/>
              <a:gd name="connsiteY34" fmla="*/ 1761326 h 1765598"/>
              <a:gd name="connsiteX35" fmla="*/ 631383 w 1844621"/>
              <a:gd name="connsiteY35" fmla="*/ 1744623 h 1765598"/>
              <a:gd name="connsiteX36" fmla="*/ 628970 w 1844621"/>
              <a:gd name="connsiteY36" fmla="*/ 1741831 h 1765598"/>
              <a:gd name="connsiteX37" fmla="*/ 1225916 w 1844621"/>
              <a:gd name="connsiteY37" fmla="*/ 1579868 h 1765598"/>
              <a:gd name="connsiteX38" fmla="*/ 1279540 w 1844621"/>
              <a:gd name="connsiteY38" fmla="*/ 1707080 h 1765598"/>
              <a:gd name="connsiteX39" fmla="*/ 1266966 w 1844621"/>
              <a:gd name="connsiteY39" fmla="*/ 1723591 h 1765598"/>
              <a:gd name="connsiteX40" fmla="*/ 1209837 w 1844621"/>
              <a:gd name="connsiteY40" fmla="*/ 1588066 h 1765598"/>
              <a:gd name="connsiteX41" fmla="*/ 610954 w 1844621"/>
              <a:gd name="connsiteY41" fmla="*/ 1578681 h 1765598"/>
              <a:gd name="connsiteX42" fmla="*/ 628059 w 1844621"/>
              <a:gd name="connsiteY42" fmla="*/ 1584478 h 1765598"/>
              <a:gd name="connsiteX43" fmla="*/ 582951 w 1844621"/>
              <a:gd name="connsiteY43" fmla="*/ 1688574 h 1765598"/>
              <a:gd name="connsiteX44" fmla="*/ 569886 w 1844621"/>
              <a:gd name="connsiteY44" fmla="*/ 1673454 h 1765598"/>
              <a:gd name="connsiteX45" fmla="*/ 1286670 w 1844621"/>
              <a:gd name="connsiteY45" fmla="*/ 1548893 h 1765598"/>
              <a:gd name="connsiteX46" fmla="*/ 1333269 w 1844621"/>
              <a:gd name="connsiteY46" fmla="*/ 1636531 h 1765598"/>
              <a:gd name="connsiteX47" fmla="*/ 1321264 w 1844621"/>
              <a:gd name="connsiteY47" fmla="*/ 1652294 h 1765598"/>
              <a:gd name="connsiteX48" fmla="*/ 1270632 w 1844621"/>
              <a:gd name="connsiteY48" fmla="*/ 1557070 h 1765598"/>
              <a:gd name="connsiteX49" fmla="*/ 551444 w 1844621"/>
              <a:gd name="connsiteY49" fmla="*/ 1545001 h 1765598"/>
              <a:gd name="connsiteX50" fmla="*/ 567074 w 1844621"/>
              <a:gd name="connsiteY50" fmla="*/ 1553937 h 1765598"/>
              <a:gd name="connsiteX51" fmla="*/ 524862 w 1844621"/>
              <a:gd name="connsiteY51" fmla="*/ 1631452 h 1765598"/>
              <a:gd name="connsiteX52" fmla="*/ 510642 w 1844621"/>
              <a:gd name="connsiteY52" fmla="*/ 1619926 h 1765598"/>
              <a:gd name="connsiteX53" fmla="*/ 1346034 w 1844621"/>
              <a:gd name="connsiteY53" fmla="*/ 1515267 h 1765598"/>
              <a:gd name="connsiteX54" fmla="*/ 1390051 w 1844621"/>
              <a:gd name="connsiteY54" fmla="*/ 1582679 h 1765598"/>
              <a:gd name="connsiteX55" fmla="*/ 1376613 w 1844621"/>
              <a:gd name="connsiteY55" fmla="*/ 1595021 h 1765598"/>
              <a:gd name="connsiteX56" fmla="*/ 1331552 w 1844621"/>
              <a:gd name="connsiteY56" fmla="*/ 1526010 h 1765598"/>
              <a:gd name="connsiteX57" fmla="*/ 1333983 w 1844621"/>
              <a:gd name="connsiteY57" fmla="*/ 1524770 h 1765598"/>
              <a:gd name="connsiteX58" fmla="*/ 492213 w 1844621"/>
              <a:gd name="connsiteY58" fmla="*/ 1511140 h 1765598"/>
              <a:gd name="connsiteX59" fmla="*/ 507877 w 1844621"/>
              <a:gd name="connsiteY59" fmla="*/ 1520095 h 1765598"/>
              <a:gd name="connsiteX60" fmla="*/ 465615 w 1844621"/>
              <a:gd name="connsiteY60" fmla="*/ 1583429 h 1765598"/>
              <a:gd name="connsiteX61" fmla="*/ 452723 w 1844621"/>
              <a:gd name="connsiteY61" fmla="*/ 1572979 h 1765598"/>
              <a:gd name="connsiteX62" fmla="*/ 451434 w 1844621"/>
              <a:gd name="connsiteY62" fmla="*/ 1572252 h 1765598"/>
              <a:gd name="connsiteX63" fmla="*/ 1399641 w 1844621"/>
              <a:gd name="connsiteY63" fmla="*/ 1472989 h 1765598"/>
              <a:gd name="connsiteX64" fmla="*/ 1447523 w 1844621"/>
              <a:gd name="connsiteY64" fmla="*/ 1533649 h 1765598"/>
              <a:gd name="connsiteX65" fmla="*/ 1433600 w 1844621"/>
              <a:gd name="connsiteY65" fmla="*/ 1542681 h 1765598"/>
              <a:gd name="connsiteX66" fmla="*/ 1432510 w 1844621"/>
              <a:gd name="connsiteY66" fmla="*/ 1543682 h 1765598"/>
              <a:gd name="connsiteX67" fmla="*/ 1385507 w 1844621"/>
              <a:gd name="connsiteY67" fmla="*/ 1484135 h 1765598"/>
              <a:gd name="connsiteX68" fmla="*/ 439084 w 1844621"/>
              <a:gd name="connsiteY68" fmla="*/ 1468240 h 1765598"/>
              <a:gd name="connsiteX69" fmla="*/ 452737 w 1844621"/>
              <a:gd name="connsiteY69" fmla="*/ 1479985 h 1765598"/>
              <a:gd name="connsiteX70" fmla="*/ 401226 w 1844621"/>
              <a:gd name="connsiteY70" fmla="*/ 1543921 h 1765598"/>
              <a:gd name="connsiteX71" fmla="*/ 385335 w 1844621"/>
              <a:gd name="connsiteY71" fmla="*/ 1534955 h 1765598"/>
              <a:gd name="connsiteX72" fmla="*/ 1452700 w 1844621"/>
              <a:gd name="connsiteY72" fmla="*/ 1430017 h 1765598"/>
              <a:gd name="connsiteX73" fmla="*/ 1511505 w 1844621"/>
              <a:gd name="connsiteY73" fmla="*/ 1492141 h 1765598"/>
              <a:gd name="connsiteX74" fmla="*/ 1496150 w 1844621"/>
              <a:gd name="connsiteY74" fmla="*/ 1502102 h 1765598"/>
              <a:gd name="connsiteX75" fmla="*/ 1439119 w 1844621"/>
              <a:gd name="connsiteY75" fmla="*/ 1441854 h 1765598"/>
              <a:gd name="connsiteX76" fmla="*/ 1449687 w 1844621"/>
              <a:gd name="connsiteY76" fmla="*/ 1433519 h 1765598"/>
              <a:gd name="connsiteX77" fmla="*/ 387391 w 1844621"/>
              <a:gd name="connsiteY77" fmla="*/ 1423768 h 1765598"/>
              <a:gd name="connsiteX78" fmla="*/ 401059 w 1844621"/>
              <a:gd name="connsiteY78" fmla="*/ 1435526 h 1765598"/>
              <a:gd name="connsiteX79" fmla="*/ 332463 w 1844621"/>
              <a:gd name="connsiteY79" fmla="*/ 1506560 h 1765598"/>
              <a:gd name="connsiteX80" fmla="*/ 313761 w 1844621"/>
              <a:gd name="connsiteY80" fmla="*/ 1500014 h 1765598"/>
              <a:gd name="connsiteX81" fmla="*/ 1497274 w 1844621"/>
              <a:gd name="connsiteY81" fmla="*/ 1378205 h 1765598"/>
              <a:gd name="connsiteX82" fmla="*/ 1583781 w 1844621"/>
              <a:gd name="connsiteY82" fmla="*/ 1454547 h 1765598"/>
              <a:gd name="connsiteX83" fmla="*/ 1565364 w 1844621"/>
              <a:gd name="connsiteY83" fmla="*/ 1462300 h 1765598"/>
              <a:gd name="connsiteX84" fmla="*/ 1485535 w 1844621"/>
              <a:gd name="connsiteY84" fmla="*/ 1391850 h 1765598"/>
              <a:gd name="connsiteX85" fmla="*/ 342078 w 1844621"/>
              <a:gd name="connsiteY85" fmla="*/ 1372754 h 1765598"/>
              <a:gd name="connsiteX86" fmla="*/ 353236 w 1844621"/>
              <a:gd name="connsiteY86" fmla="*/ 1386902 h 1765598"/>
              <a:gd name="connsiteX87" fmla="*/ 248764 w 1844621"/>
              <a:gd name="connsiteY87" fmla="*/ 1477262 h 1765598"/>
              <a:gd name="connsiteX88" fmla="*/ 229175 w 1844621"/>
              <a:gd name="connsiteY88" fmla="*/ 1470405 h 1765598"/>
              <a:gd name="connsiteX89" fmla="*/ 1541797 w 1844621"/>
              <a:gd name="connsiteY89" fmla="*/ 1326453 h 1765598"/>
              <a:gd name="connsiteX90" fmla="*/ 1671063 w 1844621"/>
              <a:gd name="connsiteY90" fmla="*/ 1421359 h 1765598"/>
              <a:gd name="connsiteX91" fmla="*/ 1652052 w 1844621"/>
              <a:gd name="connsiteY91" fmla="*/ 1425806 h 1765598"/>
              <a:gd name="connsiteX92" fmla="*/ 1648653 w 1844621"/>
              <a:gd name="connsiteY92" fmla="*/ 1427237 h 1765598"/>
              <a:gd name="connsiteX93" fmla="*/ 1530022 w 1844621"/>
              <a:gd name="connsiteY93" fmla="*/ 1340139 h 1765598"/>
              <a:gd name="connsiteX94" fmla="*/ 299862 w 1844621"/>
              <a:gd name="connsiteY94" fmla="*/ 1319225 h 1765598"/>
              <a:gd name="connsiteX95" fmla="*/ 311019 w 1844621"/>
              <a:gd name="connsiteY95" fmla="*/ 1333372 h 1765598"/>
              <a:gd name="connsiteX96" fmla="*/ 178732 w 1844621"/>
              <a:gd name="connsiteY96" fmla="*/ 1428480 h 1765598"/>
              <a:gd name="connsiteX97" fmla="*/ 180377 w 1844621"/>
              <a:gd name="connsiteY97" fmla="*/ 1409027 h 1765598"/>
              <a:gd name="connsiteX98" fmla="*/ 180067 w 1844621"/>
              <a:gd name="connsiteY98" fmla="*/ 1405352 h 1765598"/>
              <a:gd name="connsiteX99" fmla="*/ 1576542 w 1844621"/>
              <a:gd name="connsiteY99" fmla="*/ 1267609 h 1765598"/>
              <a:gd name="connsiteX100" fmla="*/ 1695816 w 1844621"/>
              <a:gd name="connsiteY100" fmla="*/ 1339681 h 1765598"/>
              <a:gd name="connsiteX101" fmla="*/ 1695348 w 1844621"/>
              <a:gd name="connsiteY101" fmla="*/ 1360430 h 1765598"/>
              <a:gd name="connsiteX102" fmla="*/ 1567606 w 1844621"/>
              <a:gd name="connsiteY102" fmla="*/ 1283241 h 1765598"/>
              <a:gd name="connsiteX103" fmla="*/ 263531 w 1844621"/>
              <a:gd name="connsiteY103" fmla="*/ 1261503 h 1765598"/>
              <a:gd name="connsiteX104" fmla="*/ 271723 w 1844621"/>
              <a:gd name="connsiteY104" fmla="*/ 1277570 h 1765598"/>
              <a:gd name="connsiteX105" fmla="*/ 174140 w 1844621"/>
              <a:gd name="connsiteY105" fmla="*/ 1335215 h 1765598"/>
              <a:gd name="connsiteX106" fmla="*/ 172457 w 1844621"/>
              <a:gd name="connsiteY106" fmla="*/ 1315303 h 1765598"/>
              <a:gd name="connsiteX107" fmla="*/ 1610398 w 1844621"/>
              <a:gd name="connsiteY107" fmla="*/ 1208387 h 1765598"/>
              <a:gd name="connsiteX108" fmla="*/ 1697816 w 1844621"/>
              <a:gd name="connsiteY108" fmla="*/ 1251024 h 1765598"/>
              <a:gd name="connsiteX109" fmla="*/ 1697369 w 1844621"/>
              <a:gd name="connsiteY109" fmla="*/ 1270832 h 1765598"/>
              <a:gd name="connsiteX110" fmla="*/ 1601446 w 1844621"/>
              <a:gd name="connsiteY110" fmla="*/ 1224047 h 1765598"/>
              <a:gd name="connsiteX111" fmla="*/ 232566 w 1844621"/>
              <a:gd name="connsiteY111" fmla="*/ 1200770 h 1765598"/>
              <a:gd name="connsiteX112" fmla="*/ 240745 w 1844621"/>
              <a:gd name="connsiteY112" fmla="*/ 1216812 h 1765598"/>
              <a:gd name="connsiteX113" fmla="*/ 160720 w 1844621"/>
              <a:gd name="connsiteY113" fmla="*/ 1254859 h 1765598"/>
              <a:gd name="connsiteX114" fmla="*/ 155991 w 1844621"/>
              <a:gd name="connsiteY114" fmla="*/ 1237178 h 1765598"/>
              <a:gd name="connsiteX115" fmla="*/ 1634958 w 1844621"/>
              <a:gd name="connsiteY115" fmla="*/ 1144690 h 1765598"/>
              <a:gd name="connsiteX116" fmla="*/ 1712099 w 1844621"/>
              <a:gd name="connsiteY116" fmla="*/ 1174082 h 1765598"/>
              <a:gd name="connsiteX117" fmla="*/ 1708482 w 1844621"/>
              <a:gd name="connsiteY117" fmla="*/ 1191966 h 1765598"/>
              <a:gd name="connsiteX118" fmla="*/ 1629176 w 1844621"/>
              <a:gd name="connsiteY118" fmla="*/ 1161750 h 1765598"/>
              <a:gd name="connsiteX119" fmla="*/ 204756 w 1844621"/>
              <a:gd name="connsiteY119" fmla="*/ 1138431 h 1765598"/>
              <a:gd name="connsiteX120" fmla="*/ 210455 w 1844621"/>
              <a:gd name="connsiteY120" fmla="*/ 1155515 h 1765598"/>
              <a:gd name="connsiteX121" fmla="*/ 141015 w 1844621"/>
              <a:gd name="connsiteY121" fmla="*/ 1181182 h 1765598"/>
              <a:gd name="connsiteX122" fmla="*/ 136727 w 1844621"/>
              <a:gd name="connsiteY122" fmla="*/ 1165150 h 1765598"/>
              <a:gd name="connsiteX123" fmla="*/ 136112 w 1844621"/>
              <a:gd name="connsiteY123" fmla="*/ 1163804 h 1765598"/>
              <a:gd name="connsiteX124" fmla="*/ 1656844 w 1844621"/>
              <a:gd name="connsiteY124" fmla="*/ 1080115 h 1765598"/>
              <a:gd name="connsiteX125" fmla="*/ 1729776 w 1844621"/>
              <a:gd name="connsiteY125" fmla="*/ 1100634 h 1765598"/>
              <a:gd name="connsiteX126" fmla="*/ 1723821 w 1844621"/>
              <a:gd name="connsiteY126" fmla="*/ 1116126 h 1765598"/>
              <a:gd name="connsiteX127" fmla="*/ 1723528 w 1844621"/>
              <a:gd name="connsiteY127" fmla="*/ 1117576 h 1765598"/>
              <a:gd name="connsiteX128" fmla="*/ 1651058 w 1844621"/>
              <a:gd name="connsiteY128" fmla="*/ 1097186 h 1765598"/>
              <a:gd name="connsiteX129" fmla="*/ 184625 w 1844621"/>
              <a:gd name="connsiteY129" fmla="*/ 1073110 h 1765598"/>
              <a:gd name="connsiteX130" fmla="*/ 188043 w 1844621"/>
              <a:gd name="connsiteY130" fmla="*/ 1088326 h 1765598"/>
              <a:gd name="connsiteX131" fmla="*/ 188810 w 1844621"/>
              <a:gd name="connsiteY131" fmla="*/ 1090624 h 1765598"/>
              <a:gd name="connsiteX132" fmla="*/ 112145 w 1844621"/>
              <a:gd name="connsiteY132" fmla="*/ 1111372 h 1765598"/>
              <a:gd name="connsiteX133" fmla="*/ 104560 w 1844621"/>
              <a:gd name="connsiteY133" fmla="*/ 1094778 h 1765598"/>
              <a:gd name="connsiteX134" fmla="*/ 1672722 w 1844621"/>
              <a:gd name="connsiteY134" fmla="*/ 1013691 h 1765598"/>
              <a:gd name="connsiteX135" fmla="*/ 1757141 w 1844621"/>
              <a:gd name="connsiteY135" fmla="*/ 1029446 h 1765598"/>
              <a:gd name="connsiteX136" fmla="*/ 1750574 w 1844621"/>
              <a:gd name="connsiteY136" fmla="*/ 1046531 h 1765598"/>
              <a:gd name="connsiteX137" fmla="*/ 1669493 w 1844621"/>
              <a:gd name="connsiteY137" fmla="*/ 1031399 h 1765598"/>
              <a:gd name="connsiteX138" fmla="*/ 170225 w 1844621"/>
              <a:gd name="connsiteY138" fmla="*/ 1006273 h 1765598"/>
              <a:gd name="connsiteX139" fmla="*/ 170936 w 1844621"/>
              <a:gd name="connsiteY139" fmla="*/ 1012170 h 1765598"/>
              <a:gd name="connsiteX140" fmla="*/ 173584 w 1844621"/>
              <a:gd name="connsiteY140" fmla="*/ 1023958 h 1765598"/>
              <a:gd name="connsiteX141" fmla="*/ 78475 w 1844621"/>
              <a:gd name="connsiteY141" fmla="*/ 1040728 h 1765598"/>
              <a:gd name="connsiteX142" fmla="*/ 67193 w 1844621"/>
              <a:gd name="connsiteY142" fmla="*/ 1024440 h 1765598"/>
              <a:gd name="connsiteX143" fmla="*/ 1681368 w 1844621"/>
              <a:gd name="connsiteY143" fmla="*/ 945892 h 1765598"/>
              <a:gd name="connsiteX144" fmla="*/ 1793516 w 1844621"/>
              <a:gd name="connsiteY144" fmla="*/ 956550 h 1765598"/>
              <a:gd name="connsiteX145" fmla="*/ 1783173 w 1844621"/>
              <a:gd name="connsiteY145" fmla="*/ 973649 h 1765598"/>
              <a:gd name="connsiteX146" fmla="*/ 1679909 w 1844621"/>
              <a:gd name="connsiteY146" fmla="*/ 963835 h 1765598"/>
              <a:gd name="connsiteX147" fmla="*/ 162034 w 1844621"/>
              <a:gd name="connsiteY147" fmla="*/ 938372 h 1765598"/>
              <a:gd name="connsiteX148" fmla="*/ 164191 w 1844621"/>
              <a:gd name="connsiteY148" fmla="*/ 956254 h 1765598"/>
              <a:gd name="connsiteX149" fmla="*/ 27981 w 1844621"/>
              <a:gd name="connsiteY149" fmla="*/ 967828 h 1765598"/>
              <a:gd name="connsiteX150" fmla="*/ 16164 w 1844621"/>
              <a:gd name="connsiteY150" fmla="*/ 950767 h 1765598"/>
              <a:gd name="connsiteX151" fmla="*/ 1683923 w 1844621"/>
              <a:gd name="connsiteY151" fmla="*/ 877596 h 1765598"/>
              <a:gd name="connsiteX152" fmla="*/ 1844621 w 1844621"/>
              <a:gd name="connsiteY152" fmla="*/ 878397 h 1765598"/>
              <a:gd name="connsiteX153" fmla="*/ 1831855 w 1844621"/>
              <a:gd name="connsiteY153" fmla="*/ 893168 h 1765598"/>
              <a:gd name="connsiteX154" fmla="*/ 1829946 w 1844621"/>
              <a:gd name="connsiteY154" fmla="*/ 896325 h 1765598"/>
              <a:gd name="connsiteX155" fmla="*/ 1684266 w 1844621"/>
              <a:gd name="connsiteY155" fmla="*/ 895598 h 1765598"/>
              <a:gd name="connsiteX156" fmla="*/ 14676 w 1844621"/>
              <a:gd name="connsiteY156" fmla="*/ 869273 h 1765598"/>
              <a:gd name="connsiteX157" fmla="*/ 160356 w 1844621"/>
              <a:gd name="connsiteY157" fmla="*/ 869999 h 1765598"/>
              <a:gd name="connsiteX158" fmla="*/ 160699 w 1844621"/>
              <a:gd name="connsiteY158" fmla="*/ 888001 h 1765598"/>
              <a:gd name="connsiteX159" fmla="*/ 0 w 1844621"/>
              <a:gd name="connsiteY159" fmla="*/ 887200 h 1765598"/>
              <a:gd name="connsiteX160" fmla="*/ 12766 w 1844621"/>
              <a:gd name="connsiteY160" fmla="*/ 872429 h 1765598"/>
              <a:gd name="connsiteX161" fmla="*/ 1816638 w 1844621"/>
              <a:gd name="connsiteY161" fmla="*/ 797770 h 1765598"/>
              <a:gd name="connsiteX162" fmla="*/ 1828455 w 1844621"/>
              <a:gd name="connsiteY162" fmla="*/ 814831 h 1765598"/>
              <a:gd name="connsiteX163" fmla="*/ 1682588 w 1844621"/>
              <a:gd name="connsiteY163" fmla="*/ 827227 h 1765598"/>
              <a:gd name="connsiteX164" fmla="*/ 1680430 w 1844621"/>
              <a:gd name="connsiteY164" fmla="*/ 809345 h 1765598"/>
              <a:gd name="connsiteX165" fmla="*/ 61447 w 1844621"/>
              <a:gd name="connsiteY165" fmla="*/ 791950 h 1765598"/>
              <a:gd name="connsiteX166" fmla="*/ 164713 w 1844621"/>
              <a:gd name="connsiteY166" fmla="*/ 801763 h 1765598"/>
              <a:gd name="connsiteX167" fmla="*/ 163253 w 1844621"/>
              <a:gd name="connsiteY167" fmla="*/ 819705 h 1765598"/>
              <a:gd name="connsiteX168" fmla="*/ 51105 w 1844621"/>
              <a:gd name="connsiteY168" fmla="*/ 809048 h 1765598"/>
              <a:gd name="connsiteX169" fmla="*/ 1766145 w 1844621"/>
              <a:gd name="connsiteY169" fmla="*/ 724870 h 1765598"/>
              <a:gd name="connsiteX170" fmla="*/ 1777427 w 1844621"/>
              <a:gd name="connsiteY170" fmla="*/ 741158 h 1765598"/>
              <a:gd name="connsiteX171" fmla="*/ 1674396 w 1844621"/>
              <a:gd name="connsiteY171" fmla="*/ 759325 h 1765598"/>
              <a:gd name="connsiteX172" fmla="*/ 1673685 w 1844621"/>
              <a:gd name="connsiteY172" fmla="*/ 753429 h 1765598"/>
              <a:gd name="connsiteX173" fmla="*/ 1670588 w 1844621"/>
              <a:gd name="connsiteY173" fmla="*/ 741719 h 1765598"/>
              <a:gd name="connsiteX174" fmla="*/ 94047 w 1844621"/>
              <a:gd name="connsiteY174" fmla="*/ 719066 h 1765598"/>
              <a:gd name="connsiteX175" fmla="*/ 175129 w 1844621"/>
              <a:gd name="connsiteY175" fmla="*/ 734198 h 1765598"/>
              <a:gd name="connsiteX176" fmla="*/ 171900 w 1844621"/>
              <a:gd name="connsiteY176" fmla="*/ 751906 h 1765598"/>
              <a:gd name="connsiteX177" fmla="*/ 87480 w 1844621"/>
              <a:gd name="connsiteY177" fmla="*/ 736151 h 1765598"/>
              <a:gd name="connsiteX178" fmla="*/ 1732475 w 1844621"/>
              <a:gd name="connsiteY178" fmla="*/ 654227 h 1765598"/>
              <a:gd name="connsiteX179" fmla="*/ 1740061 w 1844621"/>
              <a:gd name="connsiteY179" fmla="*/ 670822 h 1765598"/>
              <a:gd name="connsiteX180" fmla="*/ 1657733 w 1844621"/>
              <a:gd name="connsiteY180" fmla="*/ 693102 h 1765598"/>
              <a:gd name="connsiteX181" fmla="*/ 1653131 w 1844621"/>
              <a:gd name="connsiteY181" fmla="*/ 675699 h 1765598"/>
              <a:gd name="connsiteX182" fmla="*/ 121093 w 1844621"/>
              <a:gd name="connsiteY182" fmla="*/ 648021 h 1765598"/>
              <a:gd name="connsiteX183" fmla="*/ 193564 w 1844621"/>
              <a:gd name="connsiteY183" fmla="*/ 668412 h 1765598"/>
              <a:gd name="connsiteX184" fmla="*/ 187778 w 1844621"/>
              <a:gd name="connsiteY184" fmla="*/ 685483 h 1765598"/>
              <a:gd name="connsiteX185" fmla="*/ 114844 w 1844621"/>
              <a:gd name="connsiteY185" fmla="*/ 664963 h 1765598"/>
              <a:gd name="connsiteX186" fmla="*/ 120799 w 1844621"/>
              <a:gd name="connsiteY186" fmla="*/ 649471 h 1765598"/>
              <a:gd name="connsiteX187" fmla="*/ 1703605 w 1844621"/>
              <a:gd name="connsiteY187" fmla="*/ 584417 h 1765598"/>
              <a:gd name="connsiteX188" fmla="*/ 1707892 w 1844621"/>
              <a:gd name="connsiteY188" fmla="*/ 600448 h 1765598"/>
              <a:gd name="connsiteX189" fmla="*/ 1708508 w 1844621"/>
              <a:gd name="connsiteY189" fmla="*/ 601796 h 1765598"/>
              <a:gd name="connsiteX190" fmla="*/ 1640259 w 1844621"/>
              <a:gd name="connsiteY190" fmla="*/ 627022 h 1765598"/>
              <a:gd name="connsiteX191" fmla="*/ 1639049 w 1844621"/>
              <a:gd name="connsiteY191" fmla="*/ 622444 h 1765598"/>
              <a:gd name="connsiteX192" fmla="*/ 1633440 w 1844621"/>
              <a:gd name="connsiteY192" fmla="*/ 610352 h 1765598"/>
              <a:gd name="connsiteX193" fmla="*/ 136138 w 1844621"/>
              <a:gd name="connsiteY193" fmla="*/ 573632 h 1765598"/>
              <a:gd name="connsiteX194" fmla="*/ 215446 w 1844621"/>
              <a:gd name="connsiteY194" fmla="*/ 603848 h 1765598"/>
              <a:gd name="connsiteX195" fmla="*/ 209665 w 1844621"/>
              <a:gd name="connsiteY195" fmla="*/ 620908 h 1765598"/>
              <a:gd name="connsiteX196" fmla="*/ 132521 w 1844621"/>
              <a:gd name="connsiteY196" fmla="*/ 591516 h 1765598"/>
              <a:gd name="connsiteX197" fmla="*/ 1683900 w 1844621"/>
              <a:gd name="connsiteY197" fmla="*/ 510741 h 1765598"/>
              <a:gd name="connsiteX198" fmla="*/ 1688629 w 1844621"/>
              <a:gd name="connsiteY198" fmla="*/ 528423 h 1765598"/>
              <a:gd name="connsiteX199" fmla="*/ 1612275 w 1844621"/>
              <a:gd name="connsiteY199" fmla="*/ 564725 h 1765598"/>
              <a:gd name="connsiteX200" fmla="*/ 1604700 w 1844621"/>
              <a:gd name="connsiteY200" fmla="*/ 548396 h 1765598"/>
              <a:gd name="connsiteX201" fmla="*/ 147252 w 1844621"/>
              <a:gd name="connsiteY201" fmla="*/ 494765 h 1765598"/>
              <a:gd name="connsiteX202" fmla="*/ 243177 w 1844621"/>
              <a:gd name="connsiteY202" fmla="*/ 541551 h 1765598"/>
              <a:gd name="connsiteX203" fmla="*/ 234224 w 1844621"/>
              <a:gd name="connsiteY203" fmla="*/ 557210 h 1765598"/>
              <a:gd name="connsiteX204" fmla="*/ 146805 w 1844621"/>
              <a:gd name="connsiteY204" fmla="*/ 514573 h 1765598"/>
              <a:gd name="connsiteX205" fmla="*/ 1670480 w 1844621"/>
              <a:gd name="connsiteY205" fmla="*/ 430384 h 1765598"/>
              <a:gd name="connsiteX206" fmla="*/ 1672163 w 1844621"/>
              <a:gd name="connsiteY206" fmla="*/ 450296 h 1765598"/>
              <a:gd name="connsiteX207" fmla="*/ 1583450 w 1844621"/>
              <a:gd name="connsiteY207" fmla="*/ 502701 h 1765598"/>
              <a:gd name="connsiteX208" fmla="*/ 1573155 w 1844621"/>
              <a:gd name="connsiteY208" fmla="*/ 487877 h 1765598"/>
              <a:gd name="connsiteX209" fmla="*/ 149273 w 1844621"/>
              <a:gd name="connsiteY209" fmla="*/ 405169 h 1765598"/>
              <a:gd name="connsiteX210" fmla="*/ 277016 w 1844621"/>
              <a:gd name="connsiteY210" fmla="*/ 482359 h 1765598"/>
              <a:gd name="connsiteX211" fmla="*/ 268080 w 1844621"/>
              <a:gd name="connsiteY211" fmla="*/ 497989 h 1765598"/>
              <a:gd name="connsiteX212" fmla="*/ 148805 w 1844621"/>
              <a:gd name="connsiteY212" fmla="*/ 425916 h 1765598"/>
              <a:gd name="connsiteX213" fmla="*/ 195968 w 1844621"/>
              <a:gd name="connsiteY213" fmla="*/ 338361 h 1765598"/>
              <a:gd name="connsiteX214" fmla="*/ 314600 w 1844621"/>
              <a:gd name="connsiteY214" fmla="*/ 425459 h 1765598"/>
              <a:gd name="connsiteX215" fmla="*/ 302826 w 1844621"/>
              <a:gd name="connsiteY215" fmla="*/ 439145 h 1765598"/>
              <a:gd name="connsiteX216" fmla="*/ 173559 w 1844621"/>
              <a:gd name="connsiteY216" fmla="*/ 344239 h 1765598"/>
              <a:gd name="connsiteX217" fmla="*/ 192568 w 1844621"/>
              <a:gd name="connsiteY217" fmla="*/ 339792 h 1765598"/>
              <a:gd name="connsiteX218" fmla="*/ 1665887 w 1844621"/>
              <a:gd name="connsiteY218" fmla="*/ 337121 h 1765598"/>
              <a:gd name="connsiteX219" fmla="*/ 1664242 w 1844621"/>
              <a:gd name="connsiteY219" fmla="*/ 356571 h 1765598"/>
              <a:gd name="connsiteX220" fmla="*/ 1664553 w 1844621"/>
              <a:gd name="connsiteY220" fmla="*/ 360248 h 1765598"/>
              <a:gd name="connsiteX221" fmla="*/ 1544474 w 1844621"/>
              <a:gd name="connsiteY221" fmla="*/ 446578 h 1765598"/>
              <a:gd name="connsiteX222" fmla="*/ 1534206 w 1844621"/>
              <a:gd name="connsiteY222" fmla="*/ 431793 h 1765598"/>
              <a:gd name="connsiteX223" fmla="*/ 279257 w 1844621"/>
              <a:gd name="connsiteY223" fmla="*/ 303297 h 1765598"/>
              <a:gd name="connsiteX224" fmla="*/ 359087 w 1844621"/>
              <a:gd name="connsiteY224" fmla="*/ 373748 h 1765598"/>
              <a:gd name="connsiteX225" fmla="*/ 347347 w 1844621"/>
              <a:gd name="connsiteY225" fmla="*/ 387394 h 1765598"/>
              <a:gd name="connsiteX226" fmla="*/ 260839 w 1844621"/>
              <a:gd name="connsiteY226" fmla="*/ 311051 h 1765598"/>
              <a:gd name="connsiteX227" fmla="*/ 1595859 w 1844621"/>
              <a:gd name="connsiteY227" fmla="*/ 288337 h 1765598"/>
              <a:gd name="connsiteX228" fmla="*/ 1615448 w 1844621"/>
              <a:gd name="connsiteY228" fmla="*/ 295194 h 1765598"/>
              <a:gd name="connsiteX229" fmla="*/ 1504459 w 1844621"/>
              <a:gd name="connsiteY229" fmla="*/ 391189 h 1765598"/>
              <a:gd name="connsiteX230" fmla="*/ 1491819 w 1844621"/>
              <a:gd name="connsiteY230" fmla="*/ 378322 h 1765598"/>
              <a:gd name="connsiteX231" fmla="*/ 348471 w 1844621"/>
              <a:gd name="connsiteY231" fmla="*/ 263494 h 1765598"/>
              <a:gd name="connsiteX232" fmla="*/ 405504 w 1844621"/>
              <a:gd name="connsiteY232" fmla="*/ 323744 h 1765598"/>
              <a:gd name="connsiteX233" fmla="*/ 394934 w 1844621"/>
              <a:gd name="connsiteY233" fmla="*/ 332080 h 1765598"/>
              <a:gd name="connsiteX234" fmla="*/ 391923 w 1844621"/>
              <a:gd name="connsiteY234" fmla="*/ 335581 h 1765598"/>
              <a:gd name="connsiteX235" fmla="*/ 333116 w 1844621"/>
              <a:gd name="connsiteY235" fmla="*/ 273456 h 1765598"/>
              <a:gd name="connsiteX236" fmla="*/ 1512159 w 1844621"/>
              <a:gd name="connsiteY236" fmla="*/ 259039 h 1765598"/>
              <a:gd name="connsiteX237" fmla="*/ 1530860 w 1844621"/>
              <a:gd name="connsiteY237" fmla="*/ 265585 h 1765598"/>
              <a:gd name="connsiteX238" fmla="*/ 1456606 w 1844621"/>
              <a:gd name="connsiteY238" fmla="*/ 342477 h 1765598"/>
              <a:gd name="connsiteX239" fmla="*/ 1443988 w 1844621"/>
              <a:gd name="connsiteY239" fmla="*/ 329632 h 1765598"/>
              <a:gd name="connsiteX240" fmla="*/ 412110 w 1844621"/>
              <a:gd name="connsiteY240" fmla="*/ 221916 h 1765598"/>
              <a:gd name="connsiteX241" fmla="*/ 459114 w 1844621"/>
              <a:gd name="connsiteY241" fmla="*/ 281464 h 1765598"/>
              <a:gd name="connsiteX242" fmla="*/ 444980 w 1844621"/>
              <a:gd name="connsiteY242" fmla="*/ 292610 h 1765598"/>
              <a:gd name="connsiteX243" fmla="*/ 397097 w 1844621"/>
              <a:gd name="connsiteY243" fmla="*/ 231949 h 1765598"/>
              <a:gd name="connsiteX244" fmla="*/ 411019 w 1844621"/>
              <a:gd name="connsiteY244" fmla="*/ 222917 h 1765598"/>
              <a:gd name="connsiteX245" fmla="*/ 1443396 w 1844621"/>
              <a:gd name="connsiteY245" fmla="*/ 221678 h 1765598"/>
              <a:gd name="connsiteX246" fmla="*/ 1459286 w 1844621"/>
              <a:gd name="connsiteY246" fmla="*/ 230644 h 1765598"/>
              <a:gd name="connsiteX247" fmla="*/ 1406897 w 1844621"/>
              <a:gd name="connsiteY247" fmla="*/ 295670 h 1765598"/>
              <a:gd name="connsiteX248" fmla="*/ 1392300 w 1844621"/>
              <a:gd name="connsiteY248" fmla="*/ 285098 h 1765598"/>
              <a:gd name="connsiteX249" fmla="*/ 1379005 w 1844621"/>
              <a:gd name="connsiteY249" fmla="*/ 182170 h 1765598"/>
              <a:gd name="connsiteX250" fmla="*/ 1391896 w 1844621"/>
              <a:gd name="connsiteY250" fmla="*/ 192619 h 1765598"/>
              <a:gd name="connsiteX251" fmla="*/ 1393186 w 1844621"/>
              <a:gd name="connsiteY251" fmla="*/ 193347 h 1765598"/>
              <a:gd name="connsiteX252" fmla="*/ 1351622 w 1844621"/>
              <a:gd name="connsiteY252" fmla="*/ 255636 h 1765598"/>
              <a:gd name="connsiteX253" fmla="*/ 1337034 w 1844621"/>
              <a:gd name="connsiteY253" fmla="*/ 245070 h 1765598"/>
              <a:gd name="connsiteX254" fmla="*/ 468008 w 1844621"/>
              <a:gd name="connsiteY254" fmla="*/ 170577 h 1765598"/>
              <a:gd name="connsiteX255" fmla="*/ 513069 w 1844621"/>
              <a:gd name="connsiteY255" fmla="*/ 239589 h 1765598"/>
              <a:gd name="connsiteX256" fmla="*/ 510638 w 1844621"/>
              <a:gd name="connsiteY256" fmla="*/ 240828 h 1765598"/>
              <a:gd name="connsiteX257" fmla="*/ 498586 w 1844621"/>
              <a:gd name="connsiteY257" fmla="*/ 250333 h 1765598"/>
              <a:gd name="connsiteX258" fmla="*/ 454568 w 1844621"/>
              <a:gd name="connsiteY258" fmla="*/ 182920 h 1765598"/>
              <a:gd name="connsiteX259" fmla="*/ 1319759 w 1844621"/>
              <a:gd name="connsiteY259" fmla="*/ 134146 h 1765598"/>
              <a:gd name="connsiteX260" fmla="*/ 1333978 w 1844621"/>
              <a:gd name="connsiteY260" fmla="*/ 145672 h 1765598"/>
              <a:gd name="connsiteX261" fmla="*/ 1294036 w 1844621"/>
              <a:gd name="connsiteY261" fmla="*/ 219016 h 1765598"/>
              <a:gd name="connsiteX262" fmla="*/ 1277891 w 1844621"/>
              <a:gd name="connsiteY262" fmla="*/ 211027 h 1765598"/>
              <a:gd name="connsiteX263" fmla="*/ 523355 w 1844621"/>
              <a:gd name="connsiteY263" fmla="*/ 113305 h 1765598"/>
              <a:gd name="connsiteX264" fmla="*/ 573987 w 1844621"/>
              <a:gd name="connsiteY264" fmla="*/ 208530 h 1765598"/>
              <a:gd name="connsiteX265" fmla="*/ 557949 w 1844621"/>
              <a:gd name="connsiteY265" fmla="*/ 216707 h 1765598"/>
              <a:gd name="connsiteX266" fmla="*/ 511350 w 1844621"/>
              <a:gd name="connsiteY266" fmla="*/ 129068 h 1765598"/>
              <a:gd name="connsiteX267" fmla="*/ 1261668 w 1844621"/>
              <a:gd name="connsiteY267" fmla="*/ 77024 h 1765598"/>
              <a:gd name="connsiteX268" fmla="*/ 1274734 w 1844621"/>
              <a:gd name="connsiteY268" fmla="*/ 92144 h 1765598"/>
              <a:gd name="connsiteX269" fmla="*/ 1232872 w 1844621"/>
              <a:gd name="connsiteY269" fmla="*/ 188750 h 1765598"/>
              <a:gd name="connsiteX270" fmla="*/ 1216718 w 1844621"/>
              <a:gd name="connsiteY270" fmla="*/ 180757 h 1765598"/>
              <a:gd name="connsiteX271" fmla="*/ 879964 w 1844621"/>
              <a:gd name="connsiteY271" fmla="*/ 47539 h 1765598"/>
              <a:gd name="connsiteX272" fmla="*/ 896536 w 1844621"/>
              <a:gd name="connsiteY272" fmla="*/ 48415 h 1765598"/>
              <a:gd name="connsiteX273" fmla="*/ 898006 w 1844621"/>
              <a:gd name="connsiteY273" fmla="*/ 48246 h 1765598"/>
              <a:gd name="connsiteX274" fmla="*/ 900930 w 1844621"/>
              <a:gd name="connsiteY274" fmla="*/ 121496 h 1765598"/>
              <a:gd name="connsiteX275" fmla="*/ 882930 w 1844621"/>
              <a:gd name="connsiteY275" fmla="*/ 121839 h 1765598"/>
              <a:gd name="connsiteX276" fmla="*/ 803804 w 1844621"/>
              <a:gd name="connsiteY276" fmla="*/ 43511 h 1765598"/>
              <a:gd name="connsiteX277" fmla="*/ 822082 w 1844621"/>
              <a:gd name="connsiteY277" fmla="*/ 44478 h 1765598"/>
              <a:gd name="connsiteX278" fmla="*/ 832792 w 1844621"/>
              <a:gd name="connsiteY278" fmla="*/ 126618 h 1765598"/>
              <a:gd name="connsiteX279" fmla="*/ 814920 w 1844621"/>
              <a:gd name="connsiteY279" fmla="*/ 128774 h 1765598"/>
              <a:gd name="connsiteX280" fmla="*/ 577653 w 1844621"/>
              <a:gd name="connsiteY280" fmla="*/ 42008 h 1765598"/>
              <a:gd name="connsiteX281" fmla="*/ 634782 w 1844621"/>
              <a:gd name="connsiteY281" fmla="*/ 177534 h 1765598"/>
              <a:gd name="connsiteX282" fmla="*/ 618704 w 1844621"/>
              <a:gd name="connsiteY282" fmla="*/ 185731 h 1765598"/>
              <a:gd name="connsiteX283" fmla="*/ 565079 w 1844621"/>
              <a:gd name="connsiteY283" fmla="*/ 58518 h 1765598"/>
              <a:gd name="connsiteX284" fmla="*/ 973404 w 1844621"/>
              <a:gd name="connsiteY284" fmla="*/ 39567 h 1765598"/>
              <a:gd name="connsiteX285" fmla="*/ 969228 w 1844621"/>
              <a:gd name="connsiteY285" fmla="*/ 123258 h 1765598"/>
              <a:gd name="connsiteX286" fmla="*/ 951312 w 1844621"/>
              <a:gd name="connsiteY286" fmla="*/ 121130 h 1765598"/>
              <a:gd name="connsiteX287" fmla="*/ 955278 w 1844621"/>
              <a:gd name="connsiteY287" fmla="*/ 41654 h 1765598"/>
              <a:gd name="connsiteX288" fmla="*/ 723233 w 1844621"/>
              <a:gd name="connsiteY288" fmla="*/ 31443 h 1765598"/>
              <a:gd name="connsiteX289" fmla="*/ 742691 w 1844621"/>
              <a:gd name="connsiteY289" fmla="*/ 35995 h 1765598"/>
              <a:gd name="connsiteX290" fmla="*/ 765354 w 1844621"/>
              <a:gd name="connsiteY290" fmla="*/ 137622 h 1765598"/>
              <a:gd name="connsiteX291" fmla="*/ 747791 w 1844621"/>
              <a:gd name="connsiteY291" fmla="*/ 141567 h 1765598"/>
              <a:gd name="connsiteX292" fmla="*/ 1051847 w 1844621"/>
              <a:gd name="connsiteY292" fmla="*/ 25765 h 1765598"/>
              <a:gd name="connsiteX293" fmla="*/ 1037014 w 1844621"/>
              <a:gd name="connsiteY293" fmla="*/ 131308 h 1765598"/>
              <a:gd name="connsiteX294" fmla="*/ 1019135 w 1844621"/>
              <a:gd name="connsiteY294" fmla="*/ 129184 h 1765598"/>
              <a:gd name="connsiteX295" fmla="*/ 1032869 w 1844621"/>
              <a:gd name="connsiteY295" fmla="*/ 31462 h 1765598"/>
              <a:gd name="connsiteX296" fmla="*/ 633115 w 1844621"/>
              <a:gd name="connsiteY296" fmla="*/ 6990 h 1765598"/>
              <a:gd name="connsiteX297" fmla="*/ 651107 w 1844621"/>
              <a:gd name="connsiteY297" fmla="*/ 14566 h 1765598"/>
              <a:gd name="connsiteX298" fmla="*/ 654699 w 1844621"/>
              <a:gd name="connsiteY298" fmla="*/ 15406 h 1765598"/>
              <a:gd name="connsiteX299" fmla="*/ 699105 w 1844621"/>
              <a:gd name="connsiteY299" fmla="*/ 154429 h 1765598"/>
              <a:gd name="connsiteX300" fmla="*/ 682029 w 1844621"/>
              <a:gd name="connsiteY300" fmla="*/ 160125 h 1765598"/>
              <a:gd name="connsiteX301" fmla="*/ 1203134 w 1844621"/>
              <a:gd name="connsiteY301" fmla="*/ 4273 h 1765598"/>
              <a:gd name="connsiteX302" fmla="*/ 1213236 w 1844621"/>
              <a:gd name="connsiteY302" fmla="*/ 20976 h 1765598"/>
              <a:gd name="connsiteX303" fmla="*/ 1215649 w 1844621"/>
              <a:gd name="connsiteY303" fmla="*/ 23769 h 1765598"/>
              <a:gd name="connsiteX304" fmla="*/ 1169442 w 1844621"/>
              <a:gd name="connsiteY304" fmla="*/ 163605 h 1765598"/>
              <a:gd name="connsiteX305" fmla="*/ 1152188 w 1844621"/>
              <a:gd name="connsiteY305" fmla="*/ 158449 h 1765598"/>
              <a:gd name="connsiteX306" fmla="*/ 1137683 w 1844621"/>
              <a:gd name="connsiteY306" fmla="*/ 0 h 1765598"/>
              <a:gd name="connsiteX307" fmla="*/ 1104046 w 1844621"/>
              <a:gd name="connsiteY307" fmla="*/ 144062 h 1765598"/>
              <a:gd name="connsiteX308" fmla="*/ 1086767 w 1844621"/>
              <a:gd name="connsiteY308" fmla="*/ 138898 h 1765598"/>
              <a:gd name="connsiteX309" fmla="*/ 1117806 w 1844621"/>
              <a:gd name="connsiteY309" fmla="*/ 5966 h 1765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Lst>
            <a:rect l="l" t="t" r="r" b="b"/>
            <a:pathLst>
              <a:path w="1844621" h="1765598">
                <a:moveTo>
                  <a:pt x="961691" y="1643760"/>
                </a:moveTo>
                <a:lnTo>
                  <a:pt x="964657" y="1718060"/>
                </a:lnTo>
                <a:lnTo>
                  <a:pt x="948083" y="1717184"/>
                </a:lnTo>
                <a:lnTo>
                  <a:pt x="946614" y="1717353"/>
                </a:lnTo>
                <a:lnTo>
                  <a:pt x="943691" y="1644103"/>
                </a:lnTo>
                <a:close/>
                <a:moveTo>
                  <a:pt x="875350" y="1643169"/>
                </a:moveTo>
                <a:lnTo>
                  <a:pt x="893299" y="1644629"/>
                </a:lnTo>
                <a:lnTo>
                  <a:pt x="889341" y="1723945"/>
                </a:lnTo>
                <a:lnTo>
                  <a:pt x="871214" y="1726031"/>
                </a:lnTo>
                <a:close/>
                <a:moveTo>
                  <a:pt x="1029699" y="1636826"/>
                </a:moveTo>
                <a:lnTo>
                  <a:pt x="1040815" y="1722087"/>
                </a:lnTo>
                <a:lnTo>
                  <a:pt x="1022537" y="1721121"/>
                </a:lnTo>
                <a:lnTo>
                  <a:pt x="1011828" y="1638982"/>
                </a:lnTo>
                <a:close/>
                <a:moveTo>
                  <a:pt x="807350" y="1636115"/>
                </a:moveTo>
                <a:lnTo>
                  <a:pt x="822430" y="1638864"/>
                </a:lnTo>
                <a:lnTo>
                  <a:pt x="825110" y="1639083"/>
                </a:lnTo>
                <a:lnTo>
                  <a:pt x="811751" y="1734136"/>
                </a:lnTo>
                <a:lnTo>
                  <a:pt x="792774" y="1739833"/>
                </a:lnTo>
                <a:close/>
                <a:moveTo>
                  <a:pt x="1096827" y="1624033"/>
                </a:moveTo>
                <a:lnTo>
                  <a:pt x="1121385" y="1734155"/>
                </a:lnTo>
                <a:lnTo>
                  <a:pt x="1101928" y="1729603"/>
                </a:lnTo>
                <a:lnTo>
                  <a:pt x="1079265" y="1627978"/>
                </a:lnTo>
                <a:close/>
                <a:moveTo>
                  <a:pt x="740342" y="1622534"/>
                </a:moveTo>
                <a:lnTo>
                  <a:pt x="749046" y="1625484"/>
                </a:lnTo>
                <a:lnTo>
                  <a:pt x="757767" y="1627074"/>
                </a:lnTo>
                <a:lnTo>
                  <a:pt x="726815" y="1759631"/>
                </a:lnTo>
                <a:lnTo>
                  <a:pt x="706937" y="1765598"/>
                </a:lnTo>
                <a:close/>
                <a:moveTo>
                  <a:pt x="1162592" y="1605474"/>
                </a:moveTo>
                <a:lnTo>
                  <a:pt x="1211506" y="1758609"/>
                </a:lnTo>
                <a:lnTo>
                  <a:pt x="1193512" y="1751032"/>
                </a:lnTo>
                <a:lnTo>
                  <a:pt x="1189921" y="1750192"/>
                </a:lnTo>
                <a:lnTo>
                  <a:pt x="1145515" y="1611170"/>
                </a:lnTo>
                <a:close/>
                <a:moveTo>
                  <a:pt x="675637" y="1600604"/>
                </a:moveTo>
                <a:lnTo>
                  <a:pt x="692686" y="1606382"/>
                </a:lnTo>
                <a:lnTo>
                  <a:pt x="641486" y="1761326"/>
                </a:lnTo>
                <a:lnTo>
                  <a:pt x="631383" y="1744623"/>
                </a:lnTo>
                <a:lnTo>
                  <a:pt x="628970" y="1741831"/>
                </a:lnTo>
                <a:close/>
                <a:moveTo>
                  <a:pt x="1225916" y="1579868"/>
                </a:moveTo>
                <a:lnTo>
                  <a:pt x="1279540" y="1707080"/>
                </a:lnTo>
                <a:lnTo>
                  <a:pt x="1266966" y="1723591"/>
                </a:lnTo>
                <a:lnTo>
                  <a:pt x="1209837" y="1588066"/>
                </a:lnTo>
                <a:close/>
                <a:moveTo>
                  <a:pt x="610954" y="1578681"/>
                </a:moveTo>
                <a:lnTo>
                  <a:pt x="628059" y="1584478"/>
                </a:lnTo>
                <a:lnTo>
                  <a:pt x="582951" y="1688574"/>
                </a:lnTo>
                <a:lnTo>
                  <a:pt x="569886" y="1673454"/>
                </a:lnTo>
                <a:close/>
                <a:moveTo>
                  <a:pt x="1286670" y="1548893"/>
                </a:moveTo>
                <a:lnTo>
                  <a:pt x="1333269" y="1636531"/>
                </a:lnTo>
                <a:lnTo>
                  <a:pt x="1321264" y="1652294"/>
                </a:lnTo>
                <a:lnTo>
                  <a:pt x="1270632" y="1557070"/>
                </a:lnTo>
                <a:close/>
                <a:moveTo>
                  <a:pt x="551444" y="1545001"/>
                </a:moveTo>
                <a:lnTo>
                  <a:pt x="567074" y="1553937"/>
                </a:lnTo>
                <a:lnTo>
                  <a:pt x="524862" y="1631452"/>
                </a:lnTo>
                <a:lnTo>
                  <a:pt x="510642" y="1619926"/>
                </a:lnTo>
                <a:close/>
                <a:moveTo>
                  <a:pt x="1346034" y="1515267"/>
                </a:moveTo>
                <a:lnTo>
                  <a:pt x="1390051" y="1582679"/>
                </a:lnTo>
                <a:lnTo>
                  <a:pt x="1376613" y="1595021"/>
                </a:lnTo>
                <a:lnTo>
                  <a:pt x="1331552" y="1526010"/>
                </a:lnTo>
                <a:lnTo>
                  <a:pt x="1333983" y="1524770"/>
                </a:lnTo>
                <a:close/>
                <a:moveTo>
                  <a:pt x="492213" y="1511140"/>
                </a:moveTo>
                <a:lnTo>
                  <a:pt x="507877" y="1520095"/>
                </a:lnTo>
                <a:lnTo>
                  <a:pt x="465615" y="1583429"/>
                </a:lnTo>
                <a:lnTo>
                  <a:pt x="452723" y="1572979"/>
                </a:lnTo>
                <a:lnTo>
                  <a:pt x="451434" y="1572252"/>
                </a:lnTo>
                <a:close/>
                <a:moveTo>
                  <a:pt x="1399641" y="1472989"/>
                </a:moveTo>
                <a:lnTo>
                  <a:pt x="1447523" y="1533649"/>
                </a:lnTo>
                <a:lnTo>
                  <a:pt x="1433600" y="1542681"/>
                </a:lnTo>
                <a:lnTo>
                  <a:pt x="1432510" y="1543682"/>
                </a:lnTo>
                <a:lnTo>
                  <a:pt x="1385507" y="1484135"/>
                </a:lnTo>
                <a:close/>
                <a:moveTo>
                  <a:pt x="439084" y="1468240"/>
                </a:moveTo>
                <a:lnTo>
                  <a:pt x="452737" y="1479985"/>
                </a:lnTo>
                <a:lnTo>
                  <a:pt x="401226" y="1543921"/>
                </a:lnTo>
                <a:lnTo>
                  <a:pt x="385335" y="1534955"/>
                </a:lnTo>
                <a:close/>
                <a:moveTo>
                  <a:pt x="1452700" y="1430017"/>
                </a:moveTo>
                <a:lnTo>
                  <a:pt x="1511505" y="1492141"/>
                </a:lnTo>
                <a:lnTo>
                  <a:pt x="1496150" y="1502102"/>
                </a:lnTo>
                <a:lnTo>
                  <a:pt x="1439119" y="1441854"/>
                </a:lnTo>
                <a:lnTo>
                  <a:pt x="1449687" y="1433519"/>
                </a:lnTo>
                <a:close/>
                <a:moveTo>
                  <a:pt x="387391" y="1423768"/>
                </a:moveTo>
                <a:lnTo>
                  <a:pt x="401059" y="1435526"/>
                </a:lnTo>
                <a:lnTo>
                  <a:pt x="332463" y="1506560"/>
                </a:lnTo>
                <a:lnTo>
                  <a:pt x="313761" y="1500014"/>
                </a:lnTo>
                <a:close/>
                <a:moveTo>
                  <a:pt x="1497274" y="1378205"/>
                </a:moveTo>
                <a:lnTo>
                  <a:pt x="1583781" y="1454547"/>
                </a:lnTo>
                <a:lnTo>
                  <a:pt x="1565364" y="1462300"/>
                </a:lnTo>
                <a:lnTo>
                  <a:pt x="1485535" y="1391850"/>
                </a:lnTo>
                <a:close/>
                <a:moveTo>
                  <a:pt x="342078" y="1372754"/>
                </a:moveTo>
                <a:lnTo>
                  <a:pt x="353236" y="1386902"/>
                </a:lnTo>
                <a:lnTo>
                  <a:pt x="248764" y="1477262"/>
                </a:lnTo>
                <a:lnTo>
                  <a:pt x="229175" y="1470405"/>
                </a:lnTo>
                <a:close/>
                <a:moveTo>
                  <a:pt x="1541797" y="1326453"/>
                </a:moveTo>
                <a:lnTo>
                  <a:pt x="1671063" y="1421359"/>
                </a:lnTo>
                <a:lnTo>
                  <a:pt x="1652052" y="1425806"/>
                </a:lnTo>
                <a:lnTo>
                  <a:pt x="1648653" y="1427237"/>
                </a:lnTo>
                <a:lnTo>
                  <a:pt x="1530022" y="1340139"/>
                </a:lnTo>
                <a:close/>
                <a:moveTo>
                  <a:pt x="299862" y="1319225"/>
                </a:moveTo>
                <a:lnTo>
                  <a:pt x="311019" y="1333372"/>
                </a:lnTo>
                <a:lnTo>
                  <a:pt x="178732" y="1428480"/>
                </a:lnTo>
                <a:lnTo>
                  <a:pt x="180377" y="1409027"/>
                </a:lnTo>
                <a:lnTo>
                  <a:pt x="180067" y="1405352"/>
                </a:lnTo>
                <a:close/>
                <a:moveTo>
                  <a:pt x="1576542" y="1267609"/>
                </a:moveTo>
                <a:lnTo>
                  <a:pt x="1695816" y="1339681"/>
                </a:lnTo>
                <a:lnTo>
                  <a:pt x="1695348" y="1360430"/>
                </a:lnTo>
                <a:lnTo>
                  <a:pt x="1567606" y="1283241"/>
                </a:lnTo>
                <a:close/>
                <a:moveTo>
                  <a:pt x="263531" y="1261503"/>
                </a:moveTo>
                <a:lnTo>
                  <a:pt x="271723" y="1277570"/>
                </a:lnTo>
                <a:lnTo>
                  <a:pt x="174140" y="1335215"/>
                </a:lnTo>
                <a:lnTo>
                  <a:pt x="172457" y="1315303"/>
                </a:lnTo>
                <a:close/>
                <a:moveTo>
                  <a:pt x="1610398" y="1208387"/>
                </a:moveTo>
                <a:lnTo>
                  <a:pt x="1697816" y="1251024"/>
                </a:lnTo>
                <a:lnTo>
                  <a:pt x="1697369" y="1270832"/>
                </a:lnTo>
                <a:lnTo>
                  <a:pt x="1601446" y="1224047"/>
                </a:lnTo>
                <a:close/>
                <a:moveTo>
                  <a:pt x="232566" y="1200770"/>
                </a:moveTo>
                <a:lnTo>
                  <a:pt x="240745" y="1216812"/>
                </a:lnTo>
                <a:lnTo>
                  <a:pt x="160720" y="1254859"/>
                </a:lnTo>
                <a:lnTo>
                  <a:pt x="155991" y="1237178"/>
                </a:lnTo>
                <a:close/>
                <a:moveTo>
                  <a:pt x="1634958" y="1144690"/>
                </a:moveTo>
                <a:lnTo>
                  <a:pt x="1712099" y="1174082"/>
                </a:lnTo>
                <a:lnTo>
                  <a:pt x="1708482" y="1191966"/>
                </a:lnTo>
                <a:lnTo>
                  <a:pt x="1629176" y="1161750"/>
                </a:lnTo>
                <a:close/>
                <a:moveTo>
                  <a:pt x="204756" y="1138431"/>
                </a:moveTo>
                <a:lnTo>
                  <a:pt x="210455" y="1155515"/>
                </a:lnTo>
                <a:lnTo>
                  <a:pt x="141015" y="1181182"/>
                </a:lnTo>
                <a:lnTo>
                  <a:pt x="136727" y="1165150"/>
                </a:lnTo>
                <a:lnTo>
                  <a:pt x="136112" y="1163804"/>
                </a:lnTo>
                <a:close/>
                <a:moveTo>
                  <a:pt x="1656844" y="1080115"/>
                </a:moveTo>
                <a:lnTo>
                  <a:pt x="1729776" y="1100634"/>
                </a:lnTo>
                <a:lnTo>
                  <a:pt x="1723821" y="1116126"/>
                </a:lnTo>
                <a:lnTo>
                  <a:pt x="1723528" y="1117576"/>
                </a:lnTo>
                <a:lnTo>
                  <a:pt x="1651058" y="1097186"/>
                </a:lnTo>
                <a:close/>
                <a:moveTo>
                  <a:pt x="184625" y="1073110"/>
                </a:moveTo>
                <a:lnTo>
                  <a:pt x="188043" y="1088326"/>
                </a:lnTo>
                <a:lnTo>
                  <a:pt x="188810" y="1090624"/>
                </a:lnTo>
                <a:lnTo>
                  <a:pt x="112145" y="1111372"/>
                </a:lnTo>
                <a:lnTo>
                  <a:pt x="104560" y="1094778"/>
                </a:lnTo>
                <a:close/>
                <a:moveTo>
                  <a:pt x="1672722" y="1013691"/>
                </a:moveTo>
                <a:lnTo>
                  <a:pt x="1757141" y="1029446"/>
                </a:lnTo>
                <a:lnTo>
                  <a:pt x="1750574" y="1046531"/>
                </a:lnTo>
                <a:lnTo>
                  <a:pt x="1669493" y="1031399"/>
                </a:lnTo>
                <a:close/>
                <a:moveTo>
                  <a:pt x="170225" y="1006273"/>
                </a:moveTo>
                <a:lnTo>
                  <a:pt x="170936" y="1012170"/>
                </a:lnTo>
                <a:lnTo>
                  <a:pt x="173584" y="1023958"/>
                </a:lnTo>
                <a:lnTo>
                  <a:pt x="78475" y="1040728"/>
                </a:lnTo>
                <a:lnTo>
                  <a:pt x="67193" y="1024440"/>
                </a:lnTo>
                <a:close/>
                <a:moveTo>
                  <a:pt x="1681368" y="945892"/>
                </a:moveTo>
                <a:lnTo>
                  <a:pt x="1793516" y="956550"/>
                </a:lnTo>
                <a:lnTo>
                  <a:pt x="1783173" y="973649"/>
                </a:lnTo>
                <a:lnTo>
                  <a:pt x="1679909" y="963835"/>
                </a:lnTo>
                <a:close/>
                <a:moveTo>
                  <a:pt x="162034" y="938372"/>
                </a:moveTo>
                <a:lnTo>
                  <a:pt x="164191" y="956254"/>
                </a:lnTo>
                <a:lnTo>
                  <a:pt x="27981" y="967828"/>
                </a:lnTo>
                <a:lnTo>
                  <a:pt x="16164" y="950767"/>
                </a:lnTo>
                <a:close/>
                <a:moveTo>
                  <a:pt x="1683923" y="877596"/>
                </a:moveTo>
                <a:lnTo>
                  <a:pt x="1844621" y="878397"/>
                </a:lnTo>
                <a:lnTo>
                  <a:pt x="1831855" y="893168"/>
                </a:lnTo>
                <a:lnTo>
                  <a:pt x="1829946" y="896325"/>
                </a:lnTo>
                <a:lnTo>
                  <a:pt x="1684266" y="895598"/>
                </a:lnTo>
                <a:close/>
                <a:moveTo>
                  <a:pt x="14676" y="869273"/>
                </a:moveTo>
                <a:lnTo>
                  <a:pt x="160356" y="869999"/>
                </a:lnTo>
                <a:lnTo>
                  <a:pt x="160699" y="888001"/>
                </a:lnTo>
                <a:lnTo>
                  <a:pt x="0" y="887200"/>
                </a:lnTo>
                <a:lnTo>
                  <a:pt x="12766" y="872429"/>
                </a:lnTo>
                <a:close/>
                <a:moveTo>
                  <a:pt x="1816638" y="797770"/>
                </a:moveTo>
                <a:lnTo>
                  <a:pt x="1828455" y="814831"/>
                </a:lnTo>
                <a:lnTo>
                  <a:pt x="1682588" y="827227"/>
                </a:lnTo>
                <a:lnTo>
                  <a:pt x="1680430" y="809345"/>
                </a:lnTo>
                <a:close/>
                <a:moveTo>
                  <a:pt x="61447" y="791950"/>
                </a:moveTo>
                <a:lnTo>
                  <a:pt x="164713" y="801763"/>
                </a:lnTo>
                <a:lnTo>
                  <a:pt x="163253" y="819705"/>
                </a:lnTo>
                <a:lnTo>
                  <a:pt x="51105" y="809048"/>
                </a:lnTo>
                <a:close/>
                <a:moveTo>
                  <a:pt x="1766145" y="724870"/>
                </a:moveTo>
                <a:lnTo>
                  <a:pt x="1777427" y="741158"/>
                </a:lnTo>
                <a:lnTo>
                  <a:pt x="1674396" y="759325"/>
                </a:lnTo>
                <a:lnTo>
                  <a:pt x="1673685" y="753429"/>
                </a:lnTo>
                <a:lnTo>
                  <a:pt x="1670588" y="741719"/>
                </a:lnTo>
                <a:close/>
                <a:moveTo>
                  <a:pt x="94047" y="719066"/>
                </a:moveTo>
                <a:lnTo>
                  <a:pt x="175129" y="734198"/>
                </a:lnTo>
                <a:lnTo>
                  <a:pt x="171900" y="751906"/>
                </a:lnTo>
                <a:lnTo>
                  <a:pt x="87480" y="736151"/>
                </a:lnTo>
                <a:close/>
                <a:moveTo>
                  <a:pt x="1732475" y="654227"/>
                </a:moveTo>
                <a:lnTo>
                  <a:pt x="1740061" y="670822"/>
                </a:lnTo>
                <a:lnTo>
                  <a:pt x="1657733" y="693102"/>
                </a:lnTo>
                <a:lnTo>
                  <a:pt x="1653131" y="675699"/>
                </a:lnTo>
                <a:close/>
                <a:moveTo>
                  <a:pt x="121093" y="648021"/>
                </a:moveTo>
                <a:lnTo>
                  <a:pt x="193564" y="668412"/>
                </a:lnTo>
                <a:lnTo>
                  <a:pt x="187778" y="685483"/>
                </a:lnTo>
                <a:lnTo>
                  <a:pt x="114844" y="664963"/>
                </a:lnTo>
                <a:lnTo>
                  <a:pt x="120799" y="649471"/>
                </a:lnTo>
                <a:close/>
                <a:moveTo>
                  <a:pt x="1703605" y="584417"/>
                </a:moveTo>
                <a:lnTo>
                  <a:pt x="1707892" y="600448"/>
                </a:lnTo>
                <a:lnTo>
                  <a:pt x="1708508" y="601796"/>
                </a:lnTo>
                <a:lnTo>
                  <a:pt x="1640259" y="627022"/>
                </a:lnTo>
                <a:lnTo>
                  <a:pt x="1639049" y="622444"/>
                </a:lnTo>
                <a:lnTo>
                  <a:pt x="1633440" y="610352"/>
                </a:lnTo>
                <a:close/>
                <a:moveTo>
                  <a:pt x="136138" y="573632"/>
                </a:moveTo>
                <a:lnTo>
                  <a:pt x="215446" y="603848"/>
                </a:lnTo>
                <a:lnTo>
                  <a:pt x="209665" y="620908"/>
                </a:lnTo>
                <a:lnTo>
                  <a:pt x="132521" y="591516"/>
                </a:lnTo>
                <a:close/>
                <a:moveTo>
                  <a:pt x="1683900" y="510741"/>
                </a:moveTo>
                <a:lnTo>
                  <a:pt x="1688629" y="528423"/>
                </a:lnTo>
                <a:lnTo>
                  <a:pt x="1612275" y="564725"/>
                </a:lnTo>
                <a:lnTo>
                  <a:pt x="1604700" y="548396"/>
                </a:lnTo>
                <a:close/>
                <a:moveTo>
                  <a:pt x="147252" y="494765"/>
                </a:moveTo>
                <a:lnTo>
                  <a:pt x="243177" y="541551"/>
                </a:lnTo>
                <a:lnTo>
                  <a:pt x="234224" y="557210"/>
                </a:lnTo>
                <a:lnTo>
                  <a:pt x="146805" y="514573"/>
                </a:lnTo>
                <a:close/>
                <a:moveTo>
                  <a:pt x="1670480" y="430384"/>
                </a:moveTo>
                <a:lnTo>
                  <a:pt x="1672163" y="450296"/>
                </a:lnTo>
                <a:lnTo>
                  <a:pt x="1583450" y="502701"/>
                </a:lnTo>
                <a:lnTo>
                  <a:pt x="1573155" y="487877"/>
                </a:lnTo>
                <a:close/>
                <a:moveTo>
                  <a:pt x="149273" y="405169"/>
                </a:moveTo>
                <a:lnTo>
                  <a:pt x="277016" y="482359"/>
                </a:lnTo>
                <a:lnTo>
                  <a:pt x="268080" y="497989"/>
                </a:lnTo>
                <a:lnTo>
                  <a:pt x="148805" y="425916"/>
                </a:lnTo>
                <a:close/>
                <a:moveTo>
                  <a:pt x="195968" y="338361"/>
                </a:moveTo>
                <a:lnTo>
                  <a:pt x="314600" y="425459"/>
                </a:lnTo>
                <a:lnTo>
                  <a:pt x="302826" y="439145"/>
                </a:lnTo>
                <a:lnTo>
                  <a:pt x="173559" y="344239"/>
                </a:lnTo>
                <a:lnTo>
                  <a:pt x="192568" y="339792"/>
                </a:lnTo>
                <a:close/>
                <a:moveTo>
                  <a:pt x="1665887" y="337121"/>
                </a:moveTo>
                <a:lnTo>
                  <a:pt x="1664242" y="356571"/>
                </a:lnTo>
                <a:lnTo>
                  <a:pt x="1664553" y="360248"/>
                </a:lnTo>
                <a:lnTo>
                  <a:pt x="1544474" y="446578"/>
                </a:lnTo>
                <a:lnTo>
                  <a:pt x="1534206" y="431793"/>
                </a:lnTo>
                <a:close/>
                <a:moveTo>
                  <a:pt x="279257" y="303297"/>
                </a:moveTo>
                <a:lnTo>
                  <a:pt x="359087" y="373748"/>
                </a:lnTo>
                <a:lnTo>
                  <a:pt x="347347" y="387394"/>
                </a:lnTo>
                <a:lnTo>
                  <a:pt x="260839" y="311051"/>
                </a:lnTo>
                <a:close/>
                <a:moveTo>
                  <a:pt x="1595859" y="288337"/>
                </a:moveTo>
                <a:lnTo>
                  <a:pt x="1615448" y="295194"/>
                </a:lnTo>
                <a:lnTo>
                  <a:pt x="1504459" y="391189"/>
                </a:lnTo>
                <a:lnTo>
                  <a:pt x="1491819" y="378322"/>
                </a:lnTo>
                <a:close/>
                <a:moveTo>
                  <a:pt x="348471" y="263494"/>
                </a:moveTo>
                <a:lnTo>
                  <a:pt x="405504" y="323744"/>
                </a:lnTo>
                <a:lnTo>
                  <a:pt x="394934" y="332080"/>
                </a:lnTo>
                <a:lnTo>
                  <a:pt x="391923" y="335581"/>
                </a:lnTo>
                <a:lnTo>
                  <a:pt x="333116" y="273456"/>
                </a:lnTo>
                <a:close/>
                <a:moveTo>
                  <a:pt x="1512159" y="259039"/>
                </a:moveTo>
                <a:lnTo>
                  <a:pt x="1530860" y="265585"/>
                </a:lnTo>
                <a:lnTo>
                  <a:pt x="1456606" y="342477"/>
                </a:lnTo>
                <a:lnTo>
                  <a:pt x="1443988" y="329632"/>
                </a:lnTo>
                <a:close/>
                <a:moveTo>
                  <a:pt x="412110" y="221916"/>
                </a:moveTo>
                <a:lnTo>
                  <a:pt x="459114" y="281464"/>
                </a:lnTo>
                <a:lnTo>
                  <a:pt x="444980" y="292610"/>
                </a:lnTo>
                <a:lnTo>
                  <a:pt x="397097" y="231949"/>
                </a:lnTo>
                <a:lnTo>
                  <a:pt x="411019" y="222917"/>
                </a:lnTo>
                <a:close/>
                <a:moveTo>
                  <a:pt x="1443396" y="221678"/>
                </a:moveTo>
                <a:lnTo>
                  <a:pt x="1459286" y="230644"/>
                </a:lnTo>
                <a:lnTo>
                  <a:pt x="1406897" y="295670"/>
                </a:lnTo>
                <a:lnTo>
                  <a:pt x="1392300" y="285098"/>
                </a:lnTo>
                <a:close/>
                <a:moveTo>
                  <a:pt x="1379005" y="182170"/>
                </a:moveTo>
                <a:lnTo>
                  <a:pt x="1391896" y="192619"/>
                </a:lnTo>
                <a:lnTo>
                  <a:pt x="1393186" y="193347"/>
                </a:lnTo>
                <a:lnTo>
                  <a:pt x="1351622" y="255636"/>
                </a:lnTo>
                <a:lnTo>
                  <a:pt x="1337034" y="245070"/>
                </a:lnTo>
                <a:close/>
                <a:moveTo>
                  <a:pt x="468008" y="170577"/>
                </a:moveTo>
                <a:lnTo>
                  <a:pt x="513069" y="239589"/>
                </a:lnTo>
                <a:lnTo>
                  <a:pt x="510638" y="240828"/>
                </a:lnTo>
                <a:lnTo>
                  <a:pt x="498586" y="250333"/>
                </a:lnTo>
                <a:lnTo>
                  <a:pt x="454568" y="182920"/>
                </a:lnTo>
                <a:close/>
                <a:moveTo>
                  <a:pt x="1319759" y="134146"/>
                </a:moveTo>
                <a:lnTo>
                  <a:pt x="1333978" y="145672"/>
                </a:lnTo>
                <a:lnTo>
                  <a:pt x="1294036" y="219016"/>
                </a:lnTo>
                <a:lnTo>
                  <a:pt x="1277891" y="211027"/>
                </a:lnTo>
                <a:close/>
                <a:moveTo>
                  <a:pt x="523355" y="113305"/>
                </a:moveTo>
                <a:lnTo>
                  <a:pt x="573987" y="208530"/>
                </a:lnTo>
                <a:lnTo>
                  <a:pt x="557949" y="216707"/>
                </a:lnTo>
                <a:lnTo>
                  <a:pt x="511350" y="129068"/>
                </a:lnTo>
                <a:close/>
                <a:moveTo>
                  <a:pt x="1261668" y="77024"/>
                </a:moveTo>
                <a:lnTo>
                  <a:pt x="1274734" y="92144"/>
                </a:lnTo>
                <a:lnTo>
                  <a:pt x="1232872" y="188750"/>
                </a:lnTo>
                <a:lnTo>
                  <a:pt x="1216718" y="180757"/>
                </a:lnTo>
                <a:close/>
                <a:moveTo>
                  <a:pt x="879964" y="47539"/>
                </a:moveTo>
                <a:lnTo>
                  <a:pt x="896536" y="48415"/>
                </a:lnTo>
                <a:lnTo>
                  <a:pt x="898006" y="48246"/>
                </a:lnTo>
                <a:lnTo>
                  <a:pt x="900930" y="121496"/>
                </a:lnTo>
                <a:lnTo>
                  <a:pt x="882930" y="121839"/>
                </a:lnTo>
                <a:close/>
                <a:moveTo>
                  <a:pt x="803804" y="43511"/>
                </a:moveTo>
                <a:lnTo>
                  <a:pt x="822082" y="44478"/>
                </a:lnTo>
                <a:lnTo>
                  <a:pt x="832792" y="126618"/>
                </a:lnTo>
                <a:lnTo>
                  <a:pt x="814920" y="128774"/>
                </a:lnTo>
                <a:close/>
                <a:moveTo>
                  <a:pt x="577653" y="42008"/>
                </a:moveTo>
                <a:lnTo>
                  <a:pt x="634782" y="177534"/>
                </a:lnTo>
                <a:lnTo>
                  <a:pt x="618704" y="185731"/>
                </a:lnTo>
                <a:lnTo>
                  <a:pt x="565079" y="58518"/>
                </a:lnTo>
                <a:close/>
                <a:moveTo>
                  <a:pt x="973404" y="39567"/>
                </a:moveTo>
                <a:lnTo>
                  <a:pt x="969228" y="123258"/>
                </a:lnTo>
                <a:lnTo>
                  <a:pt x="951312" y="121130"/>
                </a:lnTo>
                <a:lnTo>
                  <a:pt x="955278" y="41654"/>
                </a:lnTo>
                <a:close/>
                <a:moveTo>
                  <a:pt x="723233" y="31443"/>
                </a:moveTo>
                <a:lnTo>
                  <a:pt x="742691" y="35995"/>
                </a:lnTo>
                <a:lnTo>
                  <a:pt x="765354" y="137622"/>
                </a:lnTo>
                <a:lnTo>
                  <a:pt x="747791" y="141567"/>
                </a:lnTo>
                <a:close/>
                <a:moveTo>
                  <a:pt x="1051847" y="25765"/>
                </a:moveTo>
                <a:lnTo>
                  <a:pt x="1037014" y="131308"/>
                </a:lnTo>
                <a:lnTo>
                  <a:pt x="1019135" y="129184"/>
                </a:lnTo>
                <a:lnTo>
                  <a:pt x="1032869" y="31462"/>
                </a:lnTo>
                <a:close/>
                <a:moveTo>
                  <a:pt x="633115" y="6990"/>
                </a:moveTo>
                <a:lnTo>
                  <a:pt x="651107" y="14566"/>
                </a:lnTo>
                <a:lnTo>
                  <a:pt x="654699" y="15406"/>
                </a:lnTo>
                <a:lnTo>
                  <a:pt x="699105" y="154429"/>
                </a:lnTo>
                <a:lnTo>
                  <a:pt x="682029" y="160125"/>
                </a:lnTo>
                <a:close/>
                <a:moveTo>
                  <a:pt x="1203134" y="4273"/>
                </a:moveTo>
                <a:lnTo>
                  <a:pt x="1213236" y="20976"/>
                </a:lnTo>
                <a:lnTo>
                  <a:pt x="1215649" y="23769"/>
                </a:lnTo>
                <a:lnTo>
                  <a:pt x="1169442" y="163605"/>
                </a:lnTo>
                <a:lnTo>
                  <a:pt x="1152188" y="158449"/>
                </a:lnTo>
                <a:close/>
                <a:moveTo>
                  <a:pt x="1137683" y="0"/>
                </a:moveTo>
                <a:lnTo>
                  <a:pt x="1104046" y="144062"/>
                </a:lnTo>
                <a:lnTo>
                  <a:pt x="1086767" y="138898"/>
                </a:lnTo>
                <a:lnTo>
                  <a:pt x="1117806" y="596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zh-CN" altLang="en-US" b="1">
              <a:latin typeface="Arial" panose="020B0604020202020204" pitchFamily="34" charset="0"/>
              <a:ea typeface="微软雅黑" panose="020B0503020204020204" charset="-122"/>
              <a:sym typeface="Arial" panose="020B0604020202020204" pitchFamily="34" charset="0"/>
            </a:endParaRPr>
          </a:p>
        </p:txBody>
      </p:sp>
      <p:sp>
        <p:nvSpPr>
          <p:cNvPr id="8" name="任意多边形 7"/>
          <p:cNvSpPr/>
          <p:nvPr>
            <p:custDataLst>
              <p:tags r:id="rId11"/>
            </p:custDataLst>
          </p:nvPr>
        </p:nvSpPr>
        <p:spPr>
          <a:xfrm>
            <a:off x="3721964" y="2459866"/>
            <a:ext cx="1938267" cy="1938269"/>
          </a:xfrm>
          <a:custGeom>
            <a:avLst/>
            <a:gdLst>
              <a:gd name="connsiteX0" fmla="*/ 766985 w 1487101"/>
              <a:gd name="connsiteY0" fmla="*/ 20013 h 1487102"/>
              <a:gd name="connsiteX1" fmla="*/ 620740 w 1487101"/>
              <a:gd name="connsiteY1" fmla="*/ 30273 h 1487102"/>
              <a:gd name="connsiteX2" fmla="*/ 30272 w 1487101"/>
              <a:gd name="connsiteY2" fmla="*/ 866362 h 1487102"/>
              <a:gd name="connsiteX3" fmla="*/ 866362 w 1487101"/>
              <a:gd name="connsiteY3" fmla="*/ 1456830 h 1487102"/>
              <a:gd name="connsiteX4" fmla="*/ 1456829 w 1487101"/>
              <a:gd name="connsiteY4" fmla="*/ 620740 h 1487102"/>
              <a:gd name="connsiteX5" fmla="*/ 766985 w 1487101"/>
              <a:gd name="connsiteY5" fmla="*/ 20013 h 1487102"/>
              <a:gd name="connsiteX6" fmla="*/ 767622 w 1487101"/>
              <a:gd name="connsiteY6" fmla="*/ 364 h 1487102"/>
              <a:gd name="connsiteX7" fmla="*/ 1476200 w 1487101"/>
              <a:gd name="connsiteY7" fmla="*/ 617405 h 1487102"/>
              <a:gd name="connsiteX8" fmla="*/ 869697 w 1487101"/>
              <a:gd name="connsiteY8" fmla="*/ 1476201 h 1487102"/>
              <a:gd name="connsiteX9" fmla="*/ 10901 w 1487101"/>
              <a:gd name="connsiteY9" fmla="*/ 869698 h 1487102"/>
              <a:gd name="connsiteX10" fmla="*/ 617404 w 1487101"/>
              <a:gd name="connsiteY10" fmla="*/ 10902 h 1487102"/>
              <a:gd name="connsiteX11" fmla="*/ 767622 w 1487101"/>
              <a:gd name="connsiteY11" fmla="*/ 364 h 1487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7101" h="1487102">
                <a:moveTo>
                  <a:pt x="766985" y="20013"/>
                </a:moveTo>
                <a:cubicBezTo>
                  <a:pt x="718916" y="18506"/>
                  <a:pt x="669981" y="21794"/>
                  <a:pt x="620740" y="30273"/>
                </a:cubicBezTo>
                <a:cubicBezTo>
                  <a:pt x="226807" y="98099"/>
                  <a:pt x="-37554" y="472430"/>
                  <a:pt x="30272" y="866362"/>
                </a:cubicBezTo>
                <a:cubicBezTo>
                  <a:pt x="98099" y="1260295"/>
                  <a:pt x="472430" y="1524656"/>
                  <a:pt x="866362" y="1456830"/>
                </a:cubicBezTo>
                <a:cubicBezTo>
                  <a:pt x="1260295" y="1389003"/>
                  <a:pt x="1524656" y="1014672"/>
                  <a:pt x="1456829" y="620740"/>
                </a:cubicBezTo>
                <a:cubicBezTo>
                  <a:pt x="1397481" y="276049"/>
                  <a:pt x="1103466" y="30561"/>
                  <a:pt x="766985" y="20013"/>
                </a:cubicBezTo>
                <a:close/>
                <a:moveTo>
                  <a:pt x="767622" y="364"/>
                </a:moveTo>
                <a:cubicBezTo>
                  <a:pt x="1113240" y="11198"/>
                  <a:pt x="1415240" y="263352"/>
                  <a:pt x="1476200" y="617405"/>
                </a:cubicBezTo>
                <a:cubicBezTo>
                  <a:pt x="1545869" y="1022036"/>
                  <a:pt x="1274328" y="1406532"/>
                  <a:pt x="869697" y="1476201"/>
                </a:cubicBezTo>
                <a:cubicBezTo>
                  <a:pt x="465066" y="1545869"/>
                  <a:pt x="80570" y="1274329"/>
                  <a:pt x="10901" y="869698"/>
                </a:cubicBezTo>
                <a:cubicBezTo>
                  <a:pt x="-58767" y="465067"/>
                  <a:pt x="212773" y="80570"/>
                  <a:pt x="617404" y="10902"/>
                </a:cubicBezTo>
                <a:cubicBezTo>
                  <a:pt x="667983" y="2193"/>
                  <a:pt x="718248" y="-1184"/>
                  <a:pt x="767622" y="364"/>
                </a:cubicBez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altLang="zh-CN" b="1" dirty="0">
              <a:solidFill>
                <a:schemeClr val="accent1"/>
              </a:solidFill>
              <a:latin typeface="Arial" panose="020B0604020202020204" pitchFamily="34" charset="0"/>
              <a:ea typeface="微软雅黑" panose="020B0503020204020204" charset="-122"/>
              <a:sym typeface="Arial" panose="020B0604020202020204" pitchFamily="34" charset="0"/>
            </a:endParaRPr>
          </a:p>
        </p:txBody>
      </p:sp>
      <p:sp>
        <p:nvSpPr>
          <p:cNvPr id="4" name="任意多边形 3"/>
          <p:cNvSpPr/>
          <p:nvPr>
            <p:custDataLst>
              <p:tags r:id="rId12"/>
            </p:custDataLst>
          </p:nvPr>
        </p:nvSpPr>
        <p:spPr>
          <a:xfrm>
            <a:off x="3998132" y="2459866"/>
            <a:ext cx="1385928" cy="293163"/>
          </a:xfrm>
          <a:custGeom>
            <a:avLst/>
            <a:gdLst>
              <a:gd name="connsiteX0" fmla="*/ 650988 w 1301976"/>
              <a:gd name="connsiteY0" fmla="*/ 0 h 275406"/>
              <a:gd name="connsiteX1" fmla="*/ 1294759 w 1301976"/>
              <a:gd name="connsiteY1" fmla="*/ 266659 h 275406"/>
              <a:gd name="connsiteX2" fmla="*/ 1301976 w 1301976"/>
              <a:gd name="connsiteY2" fmla="*/ 275406 h 275406"/>
              <a:gd name="connsiteX3" fmla="*/ 0 w 1301976"/>
              <a:gd name="connsiteY3" fmla="*/ 275406 h 275406"/>
              <a:gd name="connsiteX4" fmla="*/ 7218 w 1301976"/>
              <a:gd name="connsiteY4" fmla="*/ 266659 h 275406"/>
              <a:gd name="connsiteX5" fmla="*/ 650988 w 1301976"/>
              <a:gd name="connsiteY5" fmla="*/ 0 h 275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1976" h="275406">
                <a:moveTo>
                  <a:pt x="650988" y="0"/>
                </a:moveTo>
                <a:cubicBezTo>
                  <a:pt x="902396" y="0"/>
                  <a:pt x="1130003" y="101903"/>
                  <a:pt x="1294759" y="266659"/>
                </a:cubicBezTo>
                <a:lnTo>
                  <a:pt x="1301976" y="275406"/>
                </a:lnTo>
                <a:lnTo>
                  <a:pt x="0" y="275406"/>
                </a:lnTo>
                <a:lnTo>
                  <a:pt x="7218" y="266659"/>
                </a:lnTo>
                <a:cubicBezTo>
                  <a:pt x="171973" y="101903"/>
                  <a:pt x="399580" y="0"/>
                  <a:pt x="650988"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lnSpcReduction="10000"/>
          </a:bodyPr>
          <a:lstStyle/>
          <a:p>
            <a:pPr algn="ctr"/>
            <a:r>
              <a:rPr lang="en-US" altLang="zh-CN" sz="1400" b="1" dirty="0">
                <a:solidFill>
                  <a:schemeClr val="lt1"/>
                </a:solidFill>
                <a:latin typeface="Arial" panose="020B0604020202020204" pitchFamily="34" charset="0"/>
                <a:ea typeface="微软雅黑" panose="020B0503020204020204" charset="-122"/>
                <a:sym typeface="Arial" panose="020B0604020202020204" pitchFamily="34" charset="0"/>
              </a:rPr>
              <a:t>02</a:t>
            </a:r>
          </a:p>
        </p:txBody>
      </p:sp>
      <p:sp>
        <p:nvSpPr>
          <p:cNvPr id="40" name="文本框 39"/>
          <p:cNvSpPr txBox="1"/>
          <p:nvPr>
            <p:custDataLst>
              <p:tags r:id="rId13"/>
            </p:custDataLst>
          </p:nvPr>
        </p:nvSpPr>
        <p:spPr>
          <a:xfrm>
            <a:off x="3773923" y="2821950"/>
            <a:ext cx="1834347" cy="1214100"/>
          </a:xfrm>
          <a:prstGeom prst="rect">
            <a:avLst/>
          </a:prstGeom>
          <a:noFill/>
        </p:spPr>
        <p:txBody>
          <a:bodyPr wrap="square" rtlCol="0" anchor="ctr" anchorCtr="0">
            <a:normAutofit/>
          </a:bodyPr>
          <a:lstStyle/>
          <a:p>
            <a:pPr marL="0" lvl="0" indent="0" algn="ctr">
              <a:lnSpc>
                <a:spcPct val="120000"/>
              </a:lnSpc>
              <a:spcBef>
                <a:spcPts val="0"/>
              </a:spcBef>
              <a:spcAft>
                <a:spcPts val="800"/>
              </a:spcAft>
              <a:buSzPct val="100000"/>
            </a:pPr>
            <a:r>
              <a:rPr lang="zh-CN" altLang="en-US" sz="3000" b="1" kern="0" spc="220" dirty="0">
                <a:solidFill>
                  <a:schemeClr val="accent1">
                    <a:lumMod val="75000"/>
                  </a:schemeClr>
                </a:solidFill>
                <a:latin typeface="Arial" panose="020B0604020202020204" pitchFamily="34" charset="0"/>
                <a:ea typeface="微软雅黑" panose="020B0503020204020204" charset="-122"/>
              </a:rPr>
              <a:t>迅速进入状态</a:t>
            </a:r>
          </a:p>
        </p:txBody>
      </p:sp>
      <p:sp>
        <p:nvSpPr>
          <p:cNvPr id="17" name="任意多边形 16"/>
          <p:cNvSpPr/>
          <p:nvPr>
            <p:custDataLst>
              <p:tags r:id="rId14"/>
            </p:custDataLst>
          </p:nvPr>
        </p:nvSpPr>
        <p:spPr>
          <a:xfrm>
            <a:off x="6229019" y="2211601"/>
            <a:ext cx="2543772" cy="2434798"/>
          </a:xfrm>
          <a:custGeom>
            <a:avLst/>
            <a:gdLst>
              <a:gd name="connsiteX0" fmla="*/ 961691 w 1844621"/>
              <a:gd name="connsiteY0" fmla="*/ 1643760 h 1765598"/>
              <a:gd name="connsiteX1" fmla="*/ 964657 w 1844621"/>
              <a:gd name="connsiteY1" fmla="*/ 1718060 h 1765598"/>
              <a:gd name="connsiteX2" fmla="*/ 948083 w 1844621"/>
              <a:gd name="connsiteY2" fmla="*/ 1717184 h 1765598"/>
              <a:gd name="connsiteX3" fmla="*/ 946614 w 1844621"/>
              <a:gd name="connsiteY3" fmla="*/ 1717353 h 1765598"/>
              <a:gd name="connsiteX4" fmla="*/ 943691 w 1844621"/>
              <a:gd name="connsiteY4" fmla="*/ 1644103 h 1765598"/>
              <a:gd name="connsiteX5" fmla="*/ 875350 w 1844621"/>
              <a:gd name="connsiteY5" fmla="*/ 1643169 h 1765598"/>
              <a:gd name="connsiteX6" fmla="*/ 893299 w 1844621"/>
              <a:gd name="connsiteY6" fmla="*/ 1644629 h 1765598"/>
              <a:gd name="connsiteX7" fmla="*/ 889341 w 1844621"/>
              <a:gd name="connsiteY7" fmla="*/ 1723945 h 1765598"/>
              <a:gd name="connsiteX8" fmla="*/ 871214 w 1844621"/>
              <a:gd name="connsiteY8" fmla="*/ 1726031 h 1765598"/>
              <a:gd name="connsiteX9" fmla="*/ 1029699 w 1844621"/>
              <a:gd name="connsiteY9" fmla="*/ 1636826 h 1765598"/>
              <a:gd name="connsiteX10" fmla="*/ 1040815 w 1844621"/>
              <a:gd name="connsiteY10" fmla="*/ 1722087 h 1765598"/>
              <a:gd name="connsiteX11" fmla="*/ 1022537 w 1844621"/>
              <a:gd name="connsiteY11" fmla="*/ 1721121 h 1765598"/>
              <a:gd name="connsiteX12" fmla="*/ 1011828 w 1844621"/>
              <a:gd name="connsiteY12" fmla="*/ 1638982 h 1765598"/>
              <a:gd name="connsiteX13" fmla="*/ 807350 w 1844621"/>
              <a:gd name="connsiteY13" fmla="*/ 1636115 h 1765598"/>
              <a:gd name="connsiteX14" fmla="*/ 822430 w 1844621"/>
              <a:gd name="connsiteY14" fmla="*/ 1638864 h 1765598"/>
              <a:gd name="connsiteX15" fmla="*/ 825110 w 1844621"/>
              <a:gd name="connsiteY15" fmla="*/ 1639083 h 1765598"/>
              <a:gd name="connsiteX16" fmla="*/ 811751 w 1844621"/>
              <a:gd name="connsiteY16" fmla="*/ 1734136 h 1765598"/>
              <a:gd name="connsiteX17" fmla="*/ 792774 w 1844621"/>
              <a:gd name="connsiteY17" fmla="*/ 1739833 h 1765598"/>
              <a:gd name="connsiteX18" fmla="*/ 1096827 w 1844621"/>
              <a:gd name="connsiteY18" fmla="*/ 1624033 h 1765598"/>
              <a:gd name="connsiteX19" fmla="*/ 1121385 w 1844621"/>
              <a:gd name="connsiteY19" fmla="*/ 1734155 h 1765598"/>
              <a:gd name="connsiteX20" fmla="*/ 1101928 w 1844621"/>
              <a:gd name="connsiteY20" fmla="*/ 1729603 h 1765598"/>
              <a:gd name="connsiteX21" fmla="*/ 1079265 w 1844621"/>
              <a:gd name="connsiteY21" fmla="*/ 1627978 h 1765598"/>
              <a:gd name="connsiteX22" fmla="*/ 740342 w 1844621"/>
              <a:gd name="connsiteY22" fmla="*/ 1622534 h 1765598"/>
              <a:gd name="connsiteX23" fmla="*/ 749046 w 1844621"/>
              <a:gd name="connsiteY23" fmla="*/ 1625484 h 1765598"/>
              <a:gd name="connsiteX24" fmla="*/ 757767 w 1844621"/>
              <a:gd name="connsiteY24" fmla="*/ 1627074 h 1765598"/>
              <a:gd name="connsiteX25" fmla="*/ 726815 w 1844621"/>
              <a:gd name="connsiteY25" fmla="*/ 1759631 h 1765598"/>
              <a:gd name="connsiteX26" fmla="*/ 706937 w 1844621"/>
              <a:gd name="connsiteY26" fmla="*/ 1765598 h 1765598"/>
              <a:gd name="connsiteX27" fmla="*/ 1162592 w 1844621"/>
              <a:gd name="connsiteY27" fmla="*/ 1605474 h 1765598"/>
              <a:gd name="connsiteX28" fmla="*/ 1211506 w 1844621"/>
              <a:gd name="connsiteY28" fmla="*/ 1758609 h 1765598"/>
              <a:gd name="connsiteX29" fmla="*/ 1193512 w 1844621"/>
              <a:gd name="connsiteY29" fmla="*/ 1751032 h 1765598"/>
              <a:gd name="connsiteX30" fmla="*/ 1189921 w 1844621"/>
              <a:gd name="connsiteY30" fmla="*/ 1750192 h 1765598"/>
              <a:gd name="connsiteX31" fmla="*/ 1145515 w 1844621"/>
              <a:gd name="connsiteY31" fmla="*/ 1611170 h 1765598"/>
              <a:gd name="connsiteX32" fmla="*/ 675637 w 1844621"/>
              <a:gd name="connsiteY32" fmla="*/ 1600604 h 1765598"/>
              <a:gd name="connsiteX33" fmla="*/ 692686 w 1844621"/>
              <a:gd name="connsiteY33" fmla="*/ 1606382 h 1765598"/>
              <a:gd name="connsiteX34" fmla="*/ 641486 w 1844621"/>
              <a:gd name="connsiteY34" fmla="*/ 1761326 h 1765598"/>
              <a:gd name="connsiteX35" fmla="*/ 631383 w 1844621"/>
              <a:gd name="connsiteY35" fmla="*/ 1744623 h 1765598"/>
              <a:gd name="connsiteX36" fmla="*/ 628970 w 1844621"/>
              <a:gd name="connsiteY36" fmla="*/ 1741831 h 1765598"/>
              <a:gd name="connsiteX37" fmla="*/ 1225916 w 1844621"/>
              <a:gd name="connsiteY37" fmla="*/ 1579868 h 1765598"/>
              <a:gd name="connsiteX38" fmla="*/ 1279540 w 1844621"/>
              <a:gd name="connsiteY38" fmla="*/ 1707080 h 1765598"/>
              <a:gd name="connsiteX39" fmla="*/ 1266966 w 1844621"/>
              <a:gd name="connsiteY39" fmla="*/ 1723591 h 1765598"/>
              <a:gd name="connsiteX40" fmla="*/ 1209837 w 1844621"/>
              <a:gd name="connsiteY40" fmla="*/ 1588066 h 1765598"/>
              <a:gd name="connsiteX41" fmla="*/ 610954 w 1844621"/>
              <a:gd name="connsiteY41" fmla="*/ 1578681 h 1765598"/>
              <a:gd name="connsiteX42" fmla="*/ 628059 w 1844621"/>
              <a:gd name="connsiteY42" fmla="*/ 1584478 h 1765598"/>
              <a:gd name="connsiteX43" fmla="*/ 582951 w 1844621"/>
              <a:gd name="connsiteY43" fmla="*/ 1688574 h 1765598"/>
              <a:gd name="connsiteX44" fmla="*/ 569886 w 1844621"/>
              <a:gd name="connsiteY44" fmla="*/ 1673454 h 1765598"/>
              <a:gd name="connsiteX45" fmla="*/ 1286670 w 1844621"/>
              <a:gd name="connsiteY45" fmla="*/ 1548893 h 1765598"/>
              <a:gd name="connsiteX46" fmla="*/ 1333269 w 1844621"/>
              <a:gd name="connsiteY46" fmla="*/ 1636531 h 1765598"/>
              <a:gd name="connsiteX47" fmla="*/ 1321264 w 1844621"/>
              <a:gd name="connsiteY47" fmla="*/ 1652294 h 1765598"/>
              <a:gd name="connsiteX48" fmla="*/ 1270632 w 1844621"/>
              <a:gd name="connsiteY48" fmla="*/ 1557070 h 1765598"/>
              <a:gd name="connsiteX49" fmla="*/ 551444 w 1844621"/>
              <a:gd name="connsiteY49" fmla="*/ 1545001 h 1765598"/>
              <a:gd name="connsiteX50" fmla="*/ 567074 w 1844621"/>
              <a:gd name="connsiteY50" fmla="*/ 1553937 h 1765598"/>
              <a:gd name="connsiteX51" fmla="*/ 524862 w 1844621"/>
              <a:gd name="connsiteY51" fmla="*/ 1631452 h 1765598"/>
              <a:gd name="connsiteX52" fmla="*/ 510642 w 1844621"/>
              <a:gd name="connsiteY52" fmla="*/ 1619926 h 1765598"/>
              <a:gd name="connsiteX53" fmla="*/ 1346034 w 1844621"/>
              <a:gd name="connsiteY53" fmla="*/ 1515267 h 1765598"/>
              <a:gd name="connsiteX54" fmla="*/ 1390051 w 1844621"/>
              <a:gd name="connsiteY54" fmla="*/ 1582679 h 1765598"/>
              <a:gd name="connsiteX55" fmla="*/ 1376613 w 1844621"/>
              <a:gd name="connsiteY55" fmla="*/ 1595021 h 1765598"/>
              <a:gd name="connsiteX56" fmla="*/ 1331552 w 1844621"/>
              <a:gd name="connsiteY56" fmla="*/ 1526010 h 1765598"/>
              <a:gd name="connsiteX57" fmla="*/ 1333983 w 1844621"/>
              <a:gd name="connsiteY57" fmla="*/ 1524770 h 1765598"/>
              <a:gd name="connsiteX58" fmla="*/ 492213 w 1844621"/>
              <a:gd name="connsiteY58" fmla="*/ 1511140 h 1765598"/>
              <a:gd name="connsiteX59" fmla="*/ 507877 w 1844621"/>
              <a:gd name="connsiteY59" fmla="*/ 1520095 h 1765598"/>
              <a:gd name="connsiteX60" fmla="*/ 465615 w 1844621"/>
              <a:gd name="connsiteY60" fmla="*/ 1583429 h 1765598"/>
              <a:gd name="connsiteX61" fmla="*/ 452723 w 1844621"/>
              <a:gd name="connsiteY61" fmla="*/ 1572979 h 1765598"/>
              <a:gd name="connsiteX62" fmla="*/ 451434 w 1844621"/>
              <a:gd name="connsiteY62" fmla="*/ 1572252 h 1765598"/>
              <a:gd name="connsiteX63" fmla="*/ 1399641 w 1844621"/>
              <a:gd name="connsiteY63" fmla="*/ 1472989 h 1765598"/>
              <a:gd name="connsiteX64" fmla="*/ 1447523 w 1844621"/>
              <a:gd name="connsiteY64" fmla="*/ 1533649 h 1765598"/>
              <a:gd name="connsiteX65" fmla="*/ 1433600 w 1844621"/>
              <a:gd name="connsiteY65" fmla="*/ 1542681 h 1765598"/>
              <a:gd name="connsiteX66" fmla="*/ 1432510 w 1844621"/>
              <a:gd name="connsiteY66" fmla="*/ 1543682 h 1765598"/>
              <a:gd name="connsiteX67" fmla="*/ 1385507 w 1844621"/>
              <a:gd name="connsiteY67" fmla="*/ 1484135 h 1765598"/>
              <a:gd name="connsiteX68" fmla="*/ 439084 w 1844621"/>
              <a:gd name="connsiteY68" fmla="*/ 1468240 h 1765598"/>
              <a:gd name="connsiteX69" fmla="*/ 452737 w 1844621"/>
              <a:gd name="connsiteY69" fmla="*/ 1479985 h 1765598"/>
              <a:gd name="connsiteX70" fmla="*/ 401226 w 1844621"/>
              <a:gd name="connsiteY70" fmla="*/ 1543921 h 1765598"/>
              <a:gd name="connsiteX71" fmla="*/ 385335 w 1844621"/>
              <a:gd name="connsiteY71" fmla="*/ 1534955 h 1765598"/>
              <a:gd name="connsiteX72" fmla="*/ 1452700 w 1844621"/>
              <a:gd name="connsiteY72" fmla="*/ 1430017 h 1765598"/>
              <a:gd name="connsiteX73" fmla="*/ 1511505 w 1844621"/>
              <a:gd name="connsiteY73" fmla="*/ 1492141 h 1765598"/>
              <a:gd name="connsiteX74" fmla="*/ 1496150 w 1844621"/>
              <a:gd name="connsiteY74" fmla="*/ 1502102 h 1765598"/>
              <a:gd name="connsiteX75" fmla="*/ 1439119 w 1844621"/>
              <a:gd name="connsiteY75" fmla="*/ 1441854 h 1765598"/>
              <a:gd name="connsiteX76" fmla="*/ 1449687 w 1844621"/>
              <a:gd name="connsiteY76" fmla="*/ 1433519 h 1765598"/>
              <a:gd name="connsiteX77" fmla="*/ 387391 w 1844621"/>
              <a:gd name="connsiteY77" fmla="*/ 1423768 h 1765598"/>
              <a:gd name="connsiteX78" fmla="*/ 401059 w 1844621"/>
              <a:gd name="connsiteY78" fmla="*/ 1435526 h 1765598"/>
              <a:gd name="connsiteX79" fmla="*/ 332463 w 1844621"/>
              <a:gd name="connsiteY79" fmla="*/ 1506560 h 1765598"/>
              <a:gd name="connsiteX80" fmla="*/ 313761 w 1844621"/>
              <a:gd name="connsiteY80" fmla="*/ 1500014 h 1765598"/>
              <a:gd name="connsiteX81" fmla="*/ 1497274 w 1844621"/>
              <a:gd name="connsiteY81" fmla="*/ 1378205 h 1765598"/>
              <a:gd name="connsiteX82" fmla="*/ 1583781 w 1844621"/>
              <a:gd name="connsiteY82" fmla="*/ 1454547 h 1765598"/>
              <a:gd name="connsiteX83" fmla="*/ 1565364 w 1844621"/>
              <a:gd name="connsiteY83" fmla="*/ 1462300 h 1765598"/>
              <a:gd name="connsiteX84" fmla="*/ 1485535 w 1844621"/>
              <a:gd name="connsiteY84" fmla="*/ 1391850 h 1765598"/>
              <a:gd name="connsiteX85" fmla="*/ 342078 w 1844621"/>
              <a:gd name="connsiteY85" fmla="*/ 1372754 h 1765598"/>
              <a:gd name="connsiteX86" fmla="*/ 353236 w 1844621"/>
              <a:gd name="connsiteY86" fmla="*/ 1386902 h 1765598"/>
              <a:gd name="connsiteX87" fmla="*/ 248764 w 1844621"/>
              <a:gd name="connsiteY87" fmla="*/ 1477262 h 1765598"/>
              <a:gd name="connsiteX88" fmla="*/ 229175 w 1844621"/>
              <a:gd name="connsiteY88" fmla="*/ 1470405 h 1765598"/>
              <a:gd name="connsiteX89" fmla="*/ 1541797 w 1844621"/>
              <a:gd name="connsiteY89" fmla="*/ 1326453 h 1765598"/>
              <a:gd name="connsiteX90" fmla="*/ 1671063 w 1844621"/>
              <a:gd name="connsiteY90" fmla="*/ 1421359 h 1765598"/>
              <a:gd name="connsiteX91" fmla="*/ 1652052 w 1844621"/>
              <a:gd name="connsiteY91" fmla="*/ 1425806 h 1765598"/>
              <a:gd name="connsiteX92" fmla="*/ 1648653 w 1844621"/>
              <a:gd name="connsiteY92" fmla="*/ 1427237 h 1765598"/>
              <a:gd name="connsiteX93" fmla="*/ 1530022 w 1844621"/>
              <a:gd name="connsiteY93" fmla="*/ 1340139 h 1765598"/>
              <a:gd name="connsiteX94" fmla="*/ 299862 w 1844621"/>
              <a:gd name="connsiteY94" fmla="*/ 1319225 h 1765598"/>
              <a:gd name="connsiteX95" fmla="*/ 311019 w 1844621"/>
              <a:gd name="connsiteY95" fmla="*/ 1333372 h 1765598"/>
              <a:gd name="connsiteX96" fmla="*/ 178732 w 1844621"/>
              <a:gd name="connsiteY96" fmla="*/ 1428480 h 1765598"/>
              <a:gd name="connsiteX97" fmla="*/ 180377 w 1844621"/>
              <a:gd name="connsiteY97" fmla="*/ 1409027 h 1765598"/>
              <a:gd name="connsiteX98" fmla="*/ 180067 w 1844621"/>
              <a:gd name="connsiteY98" fmla="*/ 1405352 h 1765598"/>
              <a:gd name="connsiteX99" fmla="*/ 1576542 w 1844621"/>
              <a:gd name="connsiteY99" fmla="*/ 1267609 h 1765598"/>
              <a:gd name="connsiteX100" fmla="*/ 1695816 w 1844621"/>
              <a:gd name="connsiteY100" fmla="*/ 1339681 h 1765598"/>
              <a:gd name="connsiteX101" fmla="*/ 1695348 w 1844621"/>
              <a:gd name="connsiteY101" fmla="*/ 1360430 h 1765598"/>
              <a:gd name="connsiteX102" fmla="*/ 1567606 w 1844621"/>
              <a:gd name="connsiteY102" fmla="*/ 1283241 h 1765598"/>
              <a:gd name="connsiteX103" fmla="*/ 263531 w 1844621"/>
              <a:gd name="connsiteY103" fmla="*/ 1261503 h 1765598"/>
              <a:gd name="connsiteX104" fmla="*/ 271723 w 1844621"/>
              <a:gd name="connsiteY104" fmla="*/ 1277570 h 1765598"/>
              <a:gd name="connsiteX105" fmla="*/ 174140 w 1844621"/>
              <a:gd name="connsiteY105" fmla="*/ 1335215 h 1765598"/>
              <a:gd name="connsiteX106" fmla="*/ 172457 w 1844621"/>
              <a:gd name="connsiteY106" fmla="*/ 1315303 h 1765598"/>
              <a:gd name="connsiteX107" fmla="*/ 1610398 w 1844621"/>
              <a:gd name="connsiteY107" fmla="*/ 1208387 h 1765598"/>
              <a:gd name="connsiteX108" fmla="*/ 1697816 w 1844621"/>
              <a:gd name="connsiteY108" fmla="*/ 1251024 h 1765598"/>
              <a:gd name="connsiteX109" fmla="*/ 1697369 w 1844621"/>
              <a:gd name="connsiteY109" fmla="*/ 1270832 h 1765598"/>
              <a:gd name="connsiteX110" fmla="*/ 1601446 w 1844621"/>
              <a:gd name="connsiteY110" fmla="*/ 1224047 h 1765598"/>
              <a:gd name="connsiteX111" fmla="*/ 232566 w 1844621"/>
              <a:gd name="connsiteY111" fmla="*/ 1200770 h 1765598"/>
              <a:gd name="connsiteX112" fmla="*/ 240745 w 1844621"/>
              <a:gd name="connsiteY112" fmla="*/ 1216812 h 1765598"/>
              <a:gd name="connsiteX113" fmla="*/ 160720 w 1844621"/>
              <a:gd name="connsiteY113" fmla="*/ 1254859 h 1765598"/>
              <a:gd name="connsiteX114" fmla="*/ 155991 w 1844621"/>
              <a:gd name="connsiteY114" fmla="*/ 1237178 h 1765598"/>
              <a:gd name="connsiteX115" fmla="*/ 1634958 w 1844621"/>
              <a:gd name="connsiteY115" fmla="*/ 1144690 h 1765598"/>
              <a:gd name="connsiteX116" fmla="*/ 1712099 w 1844621"/>
              <a:gd name="connsiteY116" fmla="*/ 1174082 h 1765598"/>
              <a:gd name="connsiteX117" fmla="*/ 1708482 w 1844621"/>
              <a:gd name="connsiteY117" fmla="*/ 1191966 h 1765598"/>
              <a:gd name="connsiteX118" fmla="*/ 1629176 w 1844621"/>
              <a:gd name="connsiteY118" fmla="*/ 1161750 h 1765598"/>
              <a:gd name="connsiteX119" fmla="*/ 204756 w 1844621"/>
              <a:gd name="connsiteY119" fmla="*/ 1138431 h 1765598"/>
              <a:gd name="connsiteX120" fmla="*/ 210455 w 1844621"/>
              <a:gd name="connsiteY120" fmla="*/ 1155515 h 1765598"/>
              <a:gd name="connsiteX121" fmla="*/ 141015 w 1844621"/>
              <a:gd name="connsiteY121" fmla="*/ 1181182 h 1765598"/>
              <a:gd name="connsiteX122" fmla="*/ 136727 w 1844621"/>
              <a:gd name="connsiteY122" fmla="*/ 1165150 h 1765598"/>
              <a:gd name="connsiteX123" fmla="*/ 136112 w 1844621"/>
              <a:gd name="connsiteY123" fmla="*/ 1163804 h 1765598"/>
              <a:gd name="connsiteX124" fmla="*/ 1656844 w 1844621"/>
              <a:gd name="connsiteY124" fmla="*/ 1080115 h 1765598"/>
              <a:gd name="connsiteX125" fmla="*/ 1729776 w 1844621"/>
              <a:gd name="connsiteY125" fmla="*/ 1100634 h 1765598"/>
              <a:gd name="connsiteX126" fmla="*/ 1723821 w 1844621"/>
              <a:gd name="connsiteY126" fmla="*/ 1116126 h 1765598"/>
              <a:gd name="connsiteX127" fmla="*/ 1723528 w 1844621"/>
              <a:gd name="connsiteY127" fmla="*/ 1117576 h 1765598"/>
              <a:gd name="connsiteX128" fmla="*/ 1651058 w 1844621"/>
              <a:gd name="connsiteY128" fmla="*/ 1097186 h 1765598"/>
              <a:gd name="connsiteX129" fmla="*/ 184625 w 1844621"/>
              <a:gd name="connsiteY129" fmla="*/ 1073110 h 1765598"/>
              <a:gd name="connsiteX130" fmla="*/ 188043 w 1844621"/>
              <a:gd name="connsiteY130" fmla="*/ 1088326 h 1765598"/>
              <a:gd name="connsiteX131" fmla="*/ 188810 w 1844621"/>
              <a:gd name="connsiteY131" fmla="*/ 1090624 h 1765598"/>
              <a:gd name="connsiteX132" fmla="*/ 112145 w 1844621"/>
              <a:gd name="connsiteY132" fmla="*/ 1111372 h 1765598"/>
              <a:gd name="connsiteX133" fmla="*/ 104560 w 1844621"/>
              <a:gd name="connsiteY133" fmla="*/ 1094778 h 1765598"/>
              <a:gd name="connsiteX134" fmla="*/ 1672722 w 1844621"/>
              <a:gd name="connsiteY134" fmla="*/ 1013691 h 1765598"/>
              <a:gd name="connsiteX135" fmla="*/ 1757141 w 1844621"/>
              <a:gd name="connsiteY135" fmla="*/ 1029446 h 1765598"/>
              <a:gd name="connsiteX136" fmla="*/ 1750574 w 1844621"/>
              <a:gd name="connsiteY136" fmla="*/ 1046531 h 1765598"/>
              <a:gd name="connsiteX137" fmla="*/ 1669493 w 1844621"/>
              <a:gd name="connsiteY137" fmla="*/ 1031399 h 1765598"/>
              <a:gd name="connsiteX138" fmla="*/ 170225 w 1844621"/>
              <a:gd name="connsiteY138" fmla="*/ 1006273 h 1765598"/>
              <a:gd name="connsiteX139" fmla="*/ 170936 w 1844621"/>
              <a:gd name="connsiteY139" fmla="*/ 1012170 h 1765598"/>
              <a:gd name="connsiteX140" fmla="*/ 173584 w 1844621"/>
              <a:gd name="connsiteY140" fmla="*/ 1023958 h 1765598"/>
              <a:gd name="connsiteX141" fmla="*/ 78475 w 1844621"/>
              <a:gd name="connsiteY141" fmla="*/ 1040728 h 1765598"/>
              <a:gd name="connsiteX142" fmla="*/ 67193 w 1844621"/>
              <a:gd name="connsiteY142" fmla="*/ 1024440 h 1765598"/>
              <a:gd name="connsiteX143" fmla="*/ 1681368 w 1844621"/>
              <a:gd name="connsiteY143" fmla="*/ 945892 h 1765598"/>
              <a:gd name="connsiteX144" fmla="*/ 1793516 w 1844621"/>
              <a:gd name="connsiteY144" fmla="*/ 956550 h 1765598"/>
              <a:gd name="connsiteX145" fmla="*/ 1783173 w 1844621"/>
              <a:gd name="connsiteY145" fmla="*/ 973649 h 1765598"/>
              <a:gd name="connsiteX146" fmla="*/ 1679909 w 1844621"/>
              <a:gd name="connsiteY146" fmla="*/ 963835 h 1765598"/>
              <a:gd name="connsiteX147" fmla="*/ 162034 w 1844621"/>
              <a:gd name="connsiteY147" fmla="*/ 938372 h 1765598"/>
              <a:gd name="connsiteX148" fmla="*/ 164191 w 1844621"/>
              <a:gd name="connsiteY148" fmla="*/ 956254 h 1765598"/>
              <a:gd name="connsiteX149" fmla="*/ 27981 w 1844621"/>
              <a:gd name="connsiteY149" fmla="*/ 967828 h 1765598"/>
              <a:gd name="connsiteX150" fmla="*/ 16164 w 1844621"/>
              <a:gd name="connsiteY150" fmla="*/ 950767 h 1765598"/>
              <a:gd name="connsiteX151" fmla="*/ 1683923 w 1844621"/>
              <a:gd name="connsiteY151" fmla="*/ 877596 h 1765598"/>
              <a:gd name="connsiteX152" fmla="*/ 1844621 w 1844621"/>
              <a:gd name="connsiteY152" fmla="*/ 878397 h 1765598"/>
              <a:gd name="connsiteX153" fmla="*/ 1831855 w 1844621"/>
              <a:gd name="connsiteY153" fmla="*/ 893168 h 1765598"/>
              <a:gd name="connsiteX154" fmla="*/ 1829946 w 1844621"/>
              <a:gd name="connsiteY154" fmla="*/ 896325 h 1765598"/>
              <a:gd name="connsiteX155" fmla="*/ 1684266 w 1844621"/>
              <a:gd name="connsiteY155" fmla="*/ 895598 h 1765598"/>
              <a:gd name="connsiteX156" fmla="*/ 14676 w 1844621"/>
              <a:gd name="connsiteY156" fmla="*/ 869273 h 1765598"/>
              <a:gd name="connsiteX157" fmla="*/ 160356 w 1844621"/>
              <a:gd name="connsiteY157" fmla="*/ 869999 h 1765598"/>
              <a:gd name="connsiteX158" fmla="*/ 160699 w 1844621"/>
              <a:gd name="connsiteY158" fmla="*/ 888001 h 1765598"/>
              <a:gd name="connsiteX159" fmla="*/ 0 w 1844621"/>
              <a:gd name="connsiteY159" fmla="*/ 887200 h 1765598"/>
              <a:gd name="connsiteX160" fmla="*/ 12766 w 1844621"/>
              <a:gd name="connsiteY160" fmla="*/ 872429 h 1765598"/>
              <a:gd name="connsiteX161" fmla="*/ 1816638 w 1844621"/>
              <a:gd name="connsiteY161" fmla="*/ 797770 h 1765598"/>
              <a:gd name="connsiteX162" fmla="*/ 1828455 w 1844621"/>
              <a:gd name="connsiteY162" fmla="*/ 814831 h 1765598"/>
              <a:gd name="connsiteX163" fmla="*/ 1682588 w 1844621"/>
              <a:gd name="connsiteY163" fmla="*/ 827227 h 1765598"/>
              <a:gd name="connsiteX164" fmla="*/ 1680430 w 1844621"/>
              <a:gd name="connsiteY164" fmla="*/ 809345 h 1765598"/>
              <a:gd name="connsiteX165" fmla="*/ 61447 w 1844621"/>
              <a:gd name="connsiteY165" fmla="*/ 791950 h 1765598"/>
              <a:gd name="connsiteX166" fmla="*/ 164713 w 1844621"/>
              <a:gd name="connsiteY166" fmla="*/ 801763 h 1765598"/>
              <a:gd name="connsiteX167" fmla="*/ 163253 w 1844621"/>
              <a:gd name="connsiteY167" fmla="*/ 819705 h 1765598"/>
              <a:gd name="connsiteX168" fmla="*/ 51105 w 1844621"/>
              <a:gd name="connsiteY168" fmla="*/ 809048 h 1765598"/>
              <a:gd name="connsiteX169" fmla="*/ 1766145 w 1844621"/>
              <a:gd name="connsiteY169" fmla="*/ 724870 h 1765598"/>
              <a:gd name="connsiteX170" fmla="*/ 1777427 w 1844621"/>
              <a:gd name="connsiteY170" fmla="*/ 741158 h 1765598"/>
              <a:gd name="connsiteX171" fmla="*/ 1674396 w 1844621"/>
              <a:gd name="connsiteY171" fmla="*/ 759325 h 1765598"/>
              <a:gd name="connsiteX172" fmla="*/ 1673685 w 1844621"/>
              <a:gd name="connsiteY172" fmla="*/ 753429 h 1765598"/>
              <a:gd name="connsiteX173" fmla="*/ 1670588 w 1844621"/>
              <a:gd name="connsiteY173" fmla="*/ 741719 h 1765598"/>
              <a:gd name="connsiteX174" fmla="*/ 94047 w 1844621"/>
              <a:gd name="connsiteY174" fmla="*/ 719066 h 1765598"/>
              <a:gd name="connsiteX175" fmla="*/ 175129 w 1844621"/>
              <a:gd name="connsiteY175" fmla="*/ 734198 h 1765598"/>
              <a:gd name="connsiteX176" fmla="*/ 171900 w 1844621"/>
              <a:gd name="connsiteY176" fmla="*/ 751906 h 1765598"/>
              <a:gd name="connsiteX177" fmla="*/ 87480 w 1844621"/>
              <a:gd name="connsiteY177" fmla="*/ 736151 h 1765598"/>
              <a:gd name="connsiteX178" fmla="*/ 1732475 w 1844621"/>
              <a:gd name="connsiteY178" fmla="*/ 654227 h 1765598"/>
              <a:gd name="connsiteX179" fmla="*/ 1740061 w 1844621"/>
              <a:gd name="connsiteY179" fmla="*/ 670822 h 1765598"/>
              <a:gd name="connsiteX180" fmla="*/ 1657733 w 1844621"/>
              <a:gd name="connsiteY180" fmla="*/ 693102 h 1765598"/>
              <a:gd name="connsiteX181" fmla="*/ 1653131 w 1844621"/>
              <a:gd name="connsiteY181" fmla="*/ 675699 h 1765598"/>
              <a:gd name="connsiteX182" fmla="*/ 121093 w 1844621"/>
              <a:gd name="connsiteY182" fmla="*/ 648021 h 1765598"/>
              <a:gd name="connsiteX183" fmla="*/ 193564 w 1844621"/>
              <a:gd name="connsiteY183" fmla="*/ 668412 h 1765598"/>
              <a:gd name="connsiteX184" fmla="*/ 187778 w 1844621"/>
              <a:gd name="connsiteY184" fmla="*/ 685483 h 1765598"/>
              <a:gd name="connsiteX185" fmla="*/ 114844 w 1844621"/>
              <a:gd name="connsiteY185" fmla="*/ 664963 h 1765598"/>
              <a:gd name="connsiteX186" fmla="*/ 120799 w 1844621"/>
              <a:gd name="connsiteY186" fmla="*/ 649471 h 1765598"/>
              <a:gd name="connsiteX187" fmla="*/ 1703605 w 1844621"/>
              <a:gd name="connsiteY187" fmla="*/ 584417 h 1765598"/>
              <a:gd name="connsiteX188" fmla="*/ 1707892 w 1844621"/>
              <a:gd name="connsiteY188" fmla="*/ 600448 h 1765598"/>
              <a:gd name="connsiteX189" fmla="*/ 1708508 w 1844621"/>
              <a:gd name="connsiteY189" fmla="*/ 601796 h 1765598"/>
              <a:gd name="connsiteX190" fmla="*/ 1640259 w 1844621"/>
              <a:gd name="connsiteY190" fmla="*/ 627022 h 1765598"/>
              <a:gd name="connsiteX191" fmla="*/ 1639049 w 1844621"/>
              <a:gd name="connsiteY191" fmla="*/ 622444 h 1765598"/>
              <a:gd name="connsiteX192" fmla="*/ 1633440 w 1844621"/>
              <a:gd name="connsiteY192" fmla="*/ 610352 h 1765598"/>
              <a:gd name="connsiteX193" fmla="*/ 136138 w 1844621"/>
              <a:gd name="connsiteY193" fmla="*/ 573632 h 1765598"/>
              <a:gd name="connsiteX194" fmla="*/ 215446 w 1844621"/>
              <a:gd name="connsiteY194" fmla="*/ 603848 h 1765598"/>
              <a:gd name="connsiteX195" fmla="*/ 209665 w 1844621"/>
              <a:gd name="connsiteY195" fmla="*/ 620908 h 1765598"/>
              <a:gd name="connsiteX196" fmla="*/ 132521 w 1844621"/>
              <a:gd name="connsiteY196" fmla="*/ 591516 h 1765598"/>
              <a:gd name="connsiteX197" fmla="*/ 1683900 w 1844621"/>
              <a:gd name="connsiteY197" fmla="*/ 510741 h 1765598"/>
              <a:gd name="connsiteX198" fmla="*/ 1688629 w 1844621"/>
              <a:gd name="connsiteY198" fmla="*/ 528423 h 1765598"/>
              <a:gd name="connsiteX199" fmla="*/ 1612275 w 1844621"/>
              <a:gd name="connsiteY199" fmla="*/ 564725 h 1765598"/>
              <a:gd name="connsiteX200" fmla="*/ 1604700 w 1844621"/>
              <a:gd name="connsiteY200" fmla="*/ 548396 h 1765598"/>
              <a:gd name="connsiteX201" fmla="*/ 147252 w 1844621"/>
              <a:gd name="connsiteY201" fmla="*/ 494765 h 1765598"/>
              <a:gd name="connsiteX202" fmla="*/ 243177 w 1844621"/>
              <a:gd name="connsiteY202" fmla="*/ 541551 h 1765598"/>
              <a:gd name="connsiteX203" fmla="*/ 234224 w 1844621"/>
              <a:gd name="connsiteY203" fmla="*/ 557210 h 1765598"/>
              <a:gd name="connsiteX204" fmla="*/ 146805 w 1844621"/>
              <a:gd name="connsiteY204" fmla="*/ 514573 h 1765598"/>
              <a:gd name="connsiteX205" fmla="*/ 1670480 w 1844621"/>
              <a:gd name="connsiteY205" fmla="*/ 430384 h 1765598"/>
              <a:gd name="connsiteX206" fmla="*/ 1672163 w 1844621"/>
              <a:gd name="connsiteY206" fmla="*/ 450296 h 1765598"/>
              <a:gd name="connsiteX207" fmla="*/ 1583450 w 1844621"/>
              <a:gd name="connsiteY207" fmla="*/ 502701 h 1765598"/>
              <a:gd name="connsiteX208" fmla="*/ 1573155 w 1844621"/>
              <a:gd name="connsiteY208" fmla="*/ 487877 h 1765598"/>
              <a:gd name="connsiteX209" fmla="*/ 149273 w 1844621"/>
              <a:gd name="connsiteY209" fmla="*/ 405169 h 1765598"/>
              <a:gd name="connsiteX210" fmla="*/ 277016 w 1844621"/>
              <a:gd name="connsiteY210" fmla="*/ 482359 h 1765598"/>
              <a:gd name="connsiteX211" fmla="*/ 268080 w 1844621"/>
              <a:gd name="connsiteY211" fmla="*/ 497989 h 1765598"/>
              <a:gd name="connsiteX212" fmla="*/ 148805 w 1844621"/>
              <a:gd name="connsiteY212" fmla="*/ 425916 h 1765598"/>
              <a:gd name="connsiteX213" fmla="*/ 195968 w 1844621"/>
              <a:gd name="connsiteY213" fmla="*/ 338361 h 1765598"/>
              <a:gd name="connsiteX214" fmla="*/ 314600 w 1844621"/>
              <a:gd name="connsiteY214" fmla="*/ 425459 h 1765598"/>
              <a:gd name="connsiteX215" fmla="*/ 302826 w 1844621"/>
              <a:gd name="connsiteY215" fmla="*/ 439145 h 1765598"/>
              <a:gd name="connsiteX216" fmla="*/ 173559 w 1844621"/>
              <a:gd name="connsiteY216" fmla="*/ 344239 h 1765598"/>
              <a:gd name="connsiteX217" fmla="*/ 192568 w 1844621"/>
              <a:gd name="connsiteY217" fmla="*/ 339792 h 1765598"/>
              <a:gd name="connsiteX218" fmla="*/ 1665887 w 1844621"/>
              <a:gd name="connsiteY218" fmla="*/ 337121 h 1765598"/>
              <a:gd name="connsiteX219" fmla="*/ 1664242 w 1844621"/>
              <a:gd name="connsiteY219" fmla="*/ 356571 h 1765598"/>
              <a:gd name="connsiteX220" fmla="*/ 1664553 w 1844621"/>
              <a:gd name="connsiteY220" fmla="*/ 360248 h 1765598"/>
              <a:gd name="connsiteX221" fmla="*/ 1544474 w 1844621"/>
              <a:gd name="connsiteY221" fmla="*/ 446578 h 1765598"/>
              <a:gd name="connsiteX222" fmla="*/ 1534206 w 1844621"/>
              <a:gd name="connsiteY222" fmla="*/ 431793 h 1765598"/>
              <a:gd name="connsiteX223" fmla="*/ 279257 w 1844621"/>
              <a:gd name="connsiteY223" fmla="*/ 303297 h 1765598"/>
              <a:gd name="connsiteX224" fmla="*/ 359087 w 1844621"/>
              <a:gd name="connsiteY224" fmla="*/ 373748 h 1765598"/>
              <a:gd name="connsiteX225" fmla="*/ 347347 w 1844621"/>
              <a:gd name="connsiteY225" fmla="*/ 387394 h 1765598"/>
              <a:gd name="connsiteX226" fmla="*/ 260839 w 1844621"/>
              <a:gd name="connsiteY226" fmla="*/ 311051 h 1765598"/>
              <a:gd name="connsiteX227" fmla="*/ 1595859 w 1844621"/>
              <a:gd name="connsiteY227" fmla="*/ 288337 h 1765598"/>
              <a:gd name="connsiteX228" fmla="*/ 1615448 w 1844621"/>
              <a:gd name="connsiteY228" fmla="*/ 295194 h 1765598"/>
              <a:gd name="connsiteX229" fmla="*/ 1504459 w 1844621"/>
              <a:gd name="connsiteY229" fmla="*/ 391189 h 1765598"/>
              <a:gd name="connsiteX230" fmla="*/ 1491819 w 1844621"/>
              <a:gd name="connsiteY230" fmla="*/ 378322 h 1765598"/>
              <a:gd name="connsiteX231" fmla="*/ 348471 w 1844621"/>
              <a:gd name="connsiteY231" fmla="*/ 263494 h 1765598"/>
              <a:gd name="connsiteX232" fmla="*/ 405504 w 1844621"/>
              <a:gd name="connsiteY232" fmla="*/ 323744 h 1765598"/>
              <a:gd name="connsiteX233" fmla="*/ 394934 w 1844621"/>
              <a:gd name="connsiteY233" fmla="*/ 332080 h 1765598"/>
              <a:gd name="connsiteX234" fmla="*/ 391923 w 1844621"/>
              <a:gd name="connsiteY234" fmla="*/ 335581 h 1765598"/>
              <a:gd name="connsiteX235" fmla="*/ 333116 w 1844621"/>
              <a:gd name="connsiteY235" fmla="*/ 273456 h 1765598"/>
              <a:gd name="connsiteX236" fmla="*/ 1512159 w 1844621"/>
              <a:gd name="connsiteY236" fmla="*/ 259039 h 1765598"/>
              <a:gd name="connsiteX237" fmla="*/ 1530860 w 1844621"/>
              <a:gd name="connsiteY237" fmla="*/ 265585 h 1765598"/>
              <a:gd name="connsiteX238" fmla="*/ 1456606 w 1844621"/>
              <a:gd name="connsiteY238" fmla="*/ 342477 h 1765598"/>
              <a:gd name="connsiteX239" fmla="*/ 1443988 w 1844621"/>
              <a:gd name="connsiteY239" fmla="*/ 329632 h 1765598"/>
              <a:gd name="connsiteX240" fmla="*/ 412110 w 1844621"/>
              <a:gd name="connsiteY240" fmla="*/ 221916 h 1765598"/>
              <a:gd name="connsiteX241" fmla="*/ 459114 w 1844621"/>
              <a:gd name="connsiteY241" fmla="*/ 281464 h 1765598"/>
              <a:gd name="connsiteX242" fmla="*/ 444980 w 1844621"/>
              <a:gd name="connsiteY242" fmla="*/ 292610 h 1765598"/>
              <a:gd name="connsiteX243" fmla="*/ 397097 w 1844621"/>
              <a:gd name="connsiteY243" fmla="*/ 231949 h 1765598"/>
              <a:gd name="connsiteX244" fmla="*/ 411019 w 1844621"/>
              <a:gd name="connsiteY244" fmla="*/ 222917 h 1765598"/>
              <a:gd name="connsiteX245" fmla="*/ 1443396 w 1844621"/>
              <a:gd name="connsiteY245" fmla="*/ 221678 h 1765598"/>
              <a:gd name="connsiteX246" fmla="*/ 1459286 w 1844621"/>
              <a:gd name="connsiteY246" fmla="*/ 230644 h 1765598"/>
              <a:gd name="connsiteX247" fmla="*/ 1406897 w 1844621"/>
              <a:gd name="connsiteY247" fmla="*/ 295670 h 1765598"/>
              <a:gd name="connsiteX248" fmla="*/ 1392300 w 1844621"/>
              <a:gd name="connsiteY248" fmla="*/ 285098 h 1765598"/>
              <a:gd name="connsiteX249" fmla="*/ 1379005 w 1844621"/>
              <a:gd name="connsiteY249" fmla="*/ 182170 h 1765598"/>
              <a:gd name="connsiteX250" fmla="*/ 1391896 w 1844621"/>
              <a:gd name="connsiteY250" fmla="*/ 192619 h 1765598"/>
              <a:gd name="connsiteX251" fmla="*/ 1393186 w 1844621"/>
              <a:gd name="connsiteY251" fmla="*/ 193347 h 1765598"/>
              <a:gd name="connsiteX252" fmla="*/ 1351622 w 1844621"/>
              <a:gd name="connsiteY252" fmla="*/ 255636 h 1765598"/>
              <a:gd name="connsiteX253" fmla="*/ 1337034 w 1844621"/>
              <a:gd name="connsiteY253" fmla="*/ 245070 h 1765598"/>
              <a:gd name="connsiteX254" fmla="*/ 468008 w 1844621"/>
              <a:gd name="connsiteY254" fmla="*/ 170577 h 1765598"/>
              <a:gd name="connsiteX255" fmla="*/ 513069 w 1844621"/>
              <a:gd name="connsiteY255" fmla="*/ 239589 h 1765598"/>
              <a:gd name="connsiteX256" fmla="*/ 510638 w 1844621"/>
              <a:gd name="connsiteY256" fmla="*/ 240828 h 1765598"/>
              <a:gd name="connsiteX257" fmla="*/ 498586 w 1844621"/>
              <a:gd name="connsiteY257" fmla="*/ 250333 h 1765598"/>
              <a:gd name="connsiteX258" fmla="*/ 454568 w 1844621"/>
              <a:gd name="connsiteY258" fmla="*/ 182920 h 1765598"/>
              <a:gd name="connsiteX259" fmla="*/ 1319759 w 1844621"/>
              <a:gd name="connsiteY259" fmla="*/ 134146 h 1765598"/>
              <a:gd name="connsiteX260" fmla="*/ 1333978 w 1844621"/>
              <a:gd name="connsiteY260" fmla="*/ 145672 h 1765598"/>
              <a:gd name="connsiteX261" fmla="*/ 1294036 w 1844621"/>
              <a:gd name="connsiteY261" fmla="*/ 219016 h 1765598"/>
              <a:gd name="connsiteX262" fmla="*/ 1277891 w 1844621"/>
              <a:gd name="connsiteY262" fmla="*/ 211027 h 1765598"/>
              <a:gd name="connsiteX263" fmla="*/ 523355 w 1844621"/>
              <a:gd name="connsiteY263" fmla="*/ 113305 h 1765598"/>
              <a:gd name="connsiteX264" fmla="*/ 573987 w 1844621"/>
              <a:gd name="connsiteY264" fmla="*/ 208530 h 1765598"/>
              <a:gd name="connsiteX265" fmla="*/ 557949 w 1844621"/>
              <a:gd name="connsiteY265" fmla="*/ 216707 h 1765598"/>
              <a:gd name="connsiteX266" fmla="*/ 511350 w 1844621"/>
              <a:gd name="connsiteY266" fmla="*/ 129068 h 1765598"/>
              <a:gd name="connsiteX267" fmla="*/ 1261668 w 1844621"/>
              <a:gd name="connsiteY267" fmla="*/ 77024 h 1765598"/>
              <a:gd name="connsiteX268" fmla="*/ 1274734 w 1844621"/>
              <a:gd name="connsiteY268" fmla="*/ 92144 h 1765598"/>
              <a:gd name="connsiteX269" fmla="*/ 1232872 w 1844621"/>
              <a:gd name="connsiteY269" fmla="*/ 188750 h 1765598"/>
              <a:gd name="connsiteX270" fmla="*/ 1216718 w 1844621"/>
              <a:gd name="connsiteY270" fmla="*/ 180757 h 1765598"/>
              <a:gd name="connsiteX271" fmla="*/ 879964 w 1844621"/>
              <a:gd name="connsiteY271" fmla="*/ 47539 h 1765598"/>
              <a:gd name="connsiteX272" fmla="*/ 896536 w 1844621"/>
              <a:gd name="connsiteY272" fmla="*/ 48415 h 1765598"/>
              <a:gd name="connsiteX273" fmla="*/ 898006 w 1844621"/>
              <a:gd name="connsiteY273" fmla="*/ 48246 h 1765598"/>
              <a:gd name="connsiteX274" fmla="*/ 900930 w 1844621"/>
              <a:gd name="connsiteY274" fmla="*/ 121496 h 1765598"/>
              <a:gd name="connsiteX275" fmla="*/ 882930 w 1844621"/>
              <a:gd name="connsiteY275" fmla="*/ 121839 h 1765598"/>
              <a:gd name="connsiteX276" fmla="*/ 803804 w 1844621"/>
              <a:gd name="connsiteY276" fmla="*/ 43511 h 1765598"/>
              <a:gd name="connsiteX277" fmla="*/ 822082 w 1844621"/>
              <a:gd name="connsiteY277" fmla="*/ 44478 h 1765598"/>
              <a:gd name="connsiteX278" fmla="*/ 832792 w 1844621"/>
              <a:gd name="connsiteY278" fmla="*/ 126618 h 1765598"/>
              <a:gd name="connsiteX279" fmla="*/ 814920 w 1844621"/>
              <a:gd name="connsiteY279" fmla="*/ 128774 h 1765598"/>
              <a:gd name="connsiteX280" fmla="*/ 577653 w 1844621"/>
              <a:gd name="connsiteY280" fmla="*/ 42008 h 1765598"/>
              <a:gd name="connsiteX281" fmla="*/ 634782 w 1844621"/>
              <a:gd name="connsiteY281" fmla="*/ 177534 h 1765598"/>
              <a:gd name="connsiteX282" fmla="*/ 618704 w 1844621"/>
              <a:gd name="connsiteY282" fmla="*/ 185731 h 1765598"/>
              <a:gd name="connsiteX283" fmla="*/ 565079 w 1844621"/>
              <a:gd name="connsiteY283" fmla="*/ 58518 h 1765598"/>
              <a:gd name="connsiteX284" fmla="*/ 973404 w 1844621"/>
              <a:gd name="connsiteY284" fmla="*/ 39567 h 1765598"/>
              <a:gd name="connsiteX285" fmla="*/ 969228 w 1844621"/>
              <a:gd name="connsiteY285" fmla="*/ 123258 h 1765598"/>
              <a:gd name="connsiteX286" fmla="*/ 951312 w 1844621"/>
              <a:gd name="connsiteY286" fmla="*/ 121130 h 1765598"/>
              <a:gd name="connsiteX287" fmla="*/ 955278 w 1844621"/>
              <a:gd name="connsiteY287" fmla="*/ 41654 h 1765598"/>
              <a:gd name="connsiteX288" fmla="*/ 723233 w 1844621"/>
              <a:gd name="connsiteY288" fmla="*/ 31443 h 1765598"/>
              <a:gd name="connsiteX289" fmla="*/ 742691 w 1844621"/>
              <a:gd name="connsiteY289" fmla="*/ 35995 h 1765598"/>
              <a:gd name="connsiteX290" fmla="*/ 765354 w 1844621"/>
              <a:gd name="connsiteY290" fmla="*/ 137622 h 1765598"/>
              <a:gd name="connsiteX291" fmla="*/ 747791 w 1844621"/>
              <a:gd name="connsiteY291" fmla="*/ 141567 h 1765598"/>
              <a:gd name="connsiteX292" fmla="*/ 1051847 w 1844621"/>
              <a:gd name="connsiteY292" fmla="*/ 25765 h 1765598"/>
              <a:gd name="connsiteX293" fmla="*/ 1037014 w 1844621"/>
              <a:gd name="connsiteY293" fmla="*/ 131308 h 1765598"/>
              <a:gd name="connsiteX294" fmla="*/ 1019135 w 1844621"/>
              <a:gd name="connsiteY294" fmla="*/ 129184 h 1765598"/>
              <a:gd name="connsiteX295" fmla="*/ 1032869 w 1844621"/>
              <a:gd name="connsiteY295" fmla="*/ 31462 h 1765598"/>
              <a:gd name="connsiteX296" fmla="*/ 633115 w 1844621"/>
              <a:gd name="connsiteY296" fmla="*/ 6990 h 1765598"/>
              <a:gd name="connsiteX297" fmla="*/ 651107 w 1844621"/>
              <a:gd name="connsiteY297" fmla="*/ 14566 h 1765598"/>
              <a:gd name="connsiteX298" fmla="*/ 654699 w 1844621"/>
              <a:gd name="connsiteY298" fmla="*/ 15406 h 1765598"/>
              <a:gd name="connsiteX299" fmla="*/ 699105 w 1844621"/>
              <a:gd name="connsiteY299" fmla="*/ 154429 h 1765598"/>
              <a:gd name="connsiteX300" fmla="*/ 682029 w 1844621"/>
              <a:gd name="connsiteY300" fmla="*/ 160125 h 1765598"/>
              <a:gd name="connsiteX301" fmla="*/ 1203134 w 1844621"/>
              <a:gd name="connsiteY301" fmla="*/ 4273 h 1765598"/>
              <a:gd name="connsiteX302" fmla="*/ 1213236 w 1844621"/>
              <a:gd name="connsiteY302" fmla="*/ 20976 h 1765598"/>
              <a:gd name="connsiteX303" fmla="*/ 1215649 w 1844621"/>
              <a:gd name="connsiteY303" fmla="*/ 23769 h 1765598"/>
              <a:gd name="connsiteX304" fmla="*/ 1169442 w 1844621"/>
              <a:gd name="connsiteY304" fmla="*/ 163605 h 1765598"/>
              <a:gd name="connsiteX305" fmla="*/ 1152188 w 1844621"/>
              <a:gd name="connsiteY305" fmla="*/ 158449 h 1765598"/>
              <a:gd name="connsiteX306" fmla="*/ 1137683 w 1844621"/>
              <a:gd name="connsiteY306" fmla="*/ 0 h 1765598"/>
              <a:gd name="connsiteX307" fmla="*/ 1104046 w 1844621"/>
              <a:gd name="connsiteY307" fmla="*/ 144062 h 1765598"/>
              <a:gd name="connsiteX308" fmla="*/ 1086767 w 1844621"/>
              <a:gd name="connsiteY308" fmla="*/ 138898 h 1765598"/>
              <a:gd name="connsiteX309" fmla="*/ 1117806 w 1844621"/>
              <a:gd name="connsiteY309" fmla="*/ 5966 h 1765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Lst>
            <a:rect l="l" t="t" r="r" b="b"/>
            <a:pathLst>
              <a:path w="1844621" h="1765598">
                <a:moveTo>
                  <a:pt x="961691" y="1643760"/>
                </a:moveTo>
                <a:lnTo>
                  <a:pt x="964657" y="1718060"/>
                </a:lnTo>
                <a:lnTo>
                  <a:pt x="948083" y="1717184"/>
                </a:lnTo>
                <a:lnTo>
                  <a:pt x="946614" y="1717353"/>
                </a:lnTo>
                <a:lnTo>
                  <a:pt x="943691" y="1644103"/>
                </a:lnTo>
                <a:close/>
                <a:moveTo>
                  <a:pt x="875350" y="1643169"/>
                </a:moveTo>
                <a:lnTo>
                  <a:pt x="893299" y="1644629"/>
                </a:lnTo>
                <a:lnTo>
                  <a:pt x="889341" y="1723945"/>
                </a:lnTo>
                <a:lnTo>
                  <a:pt x="871214" y="1726031"/>
                </a:lnTo>
                <a:close/>
                <a:moveTo>
                  <a:pt x="1029699" y="1636826"/>
                </a:moveTo>
                <a:lnTo>
                  <a:pt x="1040815" y="1722087"/>
                </a:lnTo>
                <a:lnTo>
                  <a:pt x="1022537" y="1721121"/>
                </a:lnTo>
                <a:lnTo>
                  <a:pt x="1011828" y="1638982"/>
                </a:lnTo>
                <a:close/>
                <a:moveTo>
                  <a:pt x="807350" y="1636115"/>
                </a:moveTo>
                <a:lnTo>
                  <a:pt x="822430" y="1638864"/>
                </a:lnTo>
                <a:lnTo>
                  <a:pt x="825110" y="1639083"/>
                </a:lnTo>
                <a:lnTo>
                  <a:pt x="811751" y="1734136"/>
                </a:lnTo>
                <a:lnTo>
                  <a:pt x="792774" y="1739833"/>
                </a:lnTo>
                <a:close/>
                <a:moveTo>
                  <a:pt x="1096827" y="1624033"/>
                </a:moveTo>
                <a:lnTo>
                  <a:pt x="1121385" y="1734155"/>
                </a:lnTo>
                <a:lnTo>
                  <a:pt x="1101928" y="1729603"/>
                </a:lnTo>
                <a:lnTo>
                  <a:pt x="1079265" y="1627978"/>
                </a:lnTo>
                <a:close/>
                <a:moveTo>
                  <a:pt x="740342" y="1622534"/>
                </a:moveTo>
                <a:lnTo>
                  <a:pt x="749046" y="1625484"/>
                </a:lnTo>
                <a:lnTo>
                  <a:pt x="757767" y="1627074"/>
                </a:lnTo>
                <a:lnTo>
                  <a:pt x="726815" y="1759631"/>
                </a:lnTo>
                <a:lnTo>
                  <a:pt x="706937" y="1765598"/>
                </a:lnTo>
                <a:close/>
                <a:moveTo>
                  <a:pt x="1162592" y="1605474"/>
                </a:moveTo>
                <a:lnTo>
                  <a:pt x="1211506" y="1758609"/>
                </a:lnTo>
                <a:lnTo>
                  <a:pt x="1193512" y="1751032"/>
                </a:lnTo>
                <a:lnTo>
                  <a:pt x="1189921" y="1750192"/>
                </a:lnTo>
                <a:lnTo>
                  <a:pt x="1145515" y="1611170"/>
                </a:lnTo>
                <a:close/>
                <a:moveTo>
                  <a:pt x="675637" y="1600604"/>
                </a:moveTo>
                <a:lnTo>
                  <a:pt x="692686" y="1606382"/>
                </a:lnTo>
                <a:lnTo>
                  <a:pt x="641486" y="1761326"/>
                </a:lnTo>
                <a:lnTo>
                  <a:pt x="631383" y="1744623"/>
                </a:lnTo>
                <a:lnTo>
                  <a:pt x="628970" y="1741831"/>
                </a:lnTo>
                <a:close/>
                <a:moveTo>
                  <a:pt x="1225916" y="1579868"/>
                </a:moveTo>
                <a:lnTo>
                  <a:pt x="1279540" y="1707080"/>
                </a:lnTo>
                <a:lnTo>
                  <a:pt x="1266966" y="1723591"/>
                </a:lnTo>
                <a:lnTo>
                  <a:pt x="1209837" y="1588066"/>
                </a:lnTo>
                <a:close/>
                <a:moveTo>
                  <a:pt x="610954" y="1578681"/>
                </a:moveTo>
                <a:lnTo>
                  <a:pt x="628059" y="1584478"/>
                </a:lnTo>
                <a:lnTo>
                  <a:pt x="582951" y="1688574"/>
                </a:lnTo>
                <a:lnTo>
                  <a:pt x="569886" y="1673454"/>
                </a:lnTo>
                <a:close/>
                <a:moveTo>
                  <a:pt x="1286670" y="1548893"/>
                </a:moveTo>
                <a:lnTo>
                  <a:pt x="1333269" y="1636531"/>
                </a:lnTo>
                <a:lnTo>
                  <a:pt x="1321264" y="1652294"/>
                </a:lnTo>
                <a:lnTo>
                  <a:pt x="1270632" y="1557070"/>
                </a:lnTo>
                <a:close/>
                <a:moveTo>
                  <a:pt x="551444" y="1545001"/>
                </a:moveTo>
                <a:lnTo>
                  <a:pt x="567074" y="1553937"/>
                </a:lnTo>
                <a:lnTo>
                  <a:pt x="524862" y="1631452"/>
                </a:lnTo>
                <a:lnTo>
                  <a:pt x="510642" y="1619926"/>
                </a:lnTo>
                <a:close/>
                <a:moveTo>
                  <a:pt x="1346034" y="1515267"/>
                </a:moveTo>
                <a:lnTo>
                  <a:pt x="1390051" y="1582679"/>
                </a:lnTo>
                <a:lnTo>
                  <a:pt x="1376613" y="1595021"/>
                </a:lnTo>
                <a:lnTo>
                  <a:pt x="1331552" y="1526010"/>
                </a:lnTo>
                <a:lnTo>
                  <a:pt x="1333983" y="1524770"/>
                </a:lnTo>
                <a:close/>
                <a:moveTo>
                  <a:pt x="492213" y="1511140"/>
                </a:moveTo>
                <a:lnTo>
                  <a:pt x="507877" y="1520095"/>
                </a:lnTo>
                <a:lnTo>
                  <a:pt x="465615" y="1583429"/>
                </a:lnTo>
                <a:lnTo>
                  <a:pt x="452723" y="1572979"/>
                </a:lnTo>
                <a:lnTo>
                  <a:pt x="451434" y="1572252"/>
                </a:lnTo>
                <a:close/>
                <a:moveTo>
                  <a:pt x="1399641" y="1472989"/>
                </a:moveTo>
                <a:lnTo>
                  <a:pt x="1447523" y="1533649"/>
                </a:lnTo>
                <a:lnTo>
                  <a:pt x="1433600" y="1542681"/>
                </a:lnTo>
                <a:lnTo>
                  <a:pt x="1432510" y="1543682"/>
                </a:lnTo>
                <a:lnTo>
                  <a:pt x="1385507" y="1484135"/>
                </a:lnTo>
                <a:close/>
                <a:moveTo>
                  <a:pt x="439084" y="1468240"/>
                </a:moveTo>
                <a:lnTo>
                  <a:pt x="452737" y="1479985"/>
                </a:lnTo>
                <a:lnTo>
                  <a:pt x="401226" y="1543921"/>
                </a:lnTo>
                <a:lnTo>
                  <a:pt x="385335" y="1534955"/>
                </a:lnTo>
                <a:close/>
                <a:moveTo>
                  <a:pt x="1452700" y="1430017"/>
                </a:moveTo>
                <a:lnTo>
                  <a:pt x="1511505" y="1492141"/>
                </a:lnTo>
                <a:lnTo>
                  <a:pt x="1496150" y="1502102"/>
                </a:lnTo>
                <a:lnTo>
                  <a:pt x="1439119" y="1441854"/>
                </a:lnTo>
                <a:lnTo>
                  <a:pt x="1449687" y="1433519"/>
                </a:lnTo>
                <a:close/>
                <a:moveTo>
                  <a:pt x="387391" y="1423768"/>
                </a:moveTo>
                <a:lnTo>
                  <a:pt x="401059" y="1435526"/>
                </a:lnTo>
                <a:lnTo>
                  <a:pt x="332463" y="1506560"/>
                </a:lnTo>
                <a:lnTo>
                  <a:pt x="313761" y="1500014"/>
                </a:lnTo>
                <a:close/>
                <a:moveTo>
                  <a:pt x="1497274" y="1378205"/>
                </a:moveTo>
                <a:lnTo>
                  <a:pt x="1583781" y="1454547"/>
                </a:lnTo>
                <a:lnTo>
                  <a:pt x="1565364" y="1462300"/>
                </a:lnTo>
                <a:lnTo>
                  <a:pt x="1485535" y="1391850"/>
                </a:lnTo>
                <a:close/>
                <a:moveTo>
                  <a:pt x="342078" y="1372754"/>
                </a:moveTo>
                <a:lnTo>
                  <a:pt x="353236" y="1386902"/>
                </a:lnTo>
                <a:lnTo>
                  <a:pt x="248764" y="1477262"/>
                </a:lnTo>
                <a:lnTo>
                  <a:pt x="229175" y="1470405"/>
                </a:lnTo>
                <a:close/>
                <a:moveTo>
                  <a:pt x="1541797" y="1326453"/>
                </a:moveTo>
                <a:lnTo>
                  <a:pt x="1671063" y="1421359"/>
                </a:lnTo>
                <a:lnTo>
                  <a:pt x="1652052" y="1425806"/>
                </a:lnTo>
                <a:lnTo>
                  <a:pt x="1648653" y="1427237"/>
                </a:lnTo>
                <a:lnTo>
                  <a:pt x="1530022" y="1340139"/>
                </a:lnTo>
                <a:close/>
                <a:moveTo>
                  <a:pt x="299862" y="1319225"/>
                </a:moveTo>
                <a:lnTo>
                  <a:pt x="311019" y="1333372"/>
                </a:lnTo>
                <a:lnTo>
                  <a:pt x="178732" y="1428480"/>
                </a:lnTo>
                <a:lnTo>
                  <a:pt x="180377" y="1409027"/>
                </a:lnTo>
                <a:lnTo>
                  <a:pt x="180067" y="1405352"/>
                </a:lnTo>
                <a:close/>
                <a:moveTo>
                  <a:pt x="1576542" y="1267609"/>
                </a:moveTo>
                <a:lnTo>
                  <a:pt x="1695816" y="1339681"/>
                </a:lnTo>
                <a:lnTo>
                  <a:pt x="1695348" y="1360430"/>
                </a:lnTo>
                <a:lnTo>
                  <a:pt x="1567606" y="1283241"/>
                </a:lnTo>
                <a:close/>
                <a:moveTo>
                  <a:pt x="263531" y="1261503"/>
                </a:moveTo>
                <a:lnTo>
                  <a:pt x="271723" y="1277570"/>
                </a:lnTo>
                <a:lnTo>
                  <a:pt x="174140" y="1335215"/>
                </a:lnTo>
                <a:lnTo>
                  <a:pt x="172457" y="1315303"/>
                </a:lnTo>
                <a:close/>
                <a:moveTo>
                  <a:pt x="1610398" y="1208387"/>
                </a:moveTo>
                <a:lnTo>
                  <a:pt x="1697816" y="1251024"/>
                </a:lnTo>
                <a:lnTo>
                  <a:pt x="1697369" y="1270832"/>
                </a:lnTo>
                <a:lnTo>
                  <a:pt x="1601446" y="1224047"/>
                </a:lnTo>
                <a:close/>
                <a:moveTo>
                  <a:pt x="232566" y="1200770"/>
                </a:moveTo>
                <a:lnTo>
                  <a:pt x="240745" y="1216812"/>
                </a:lnTo>
                <a:lnTo>
                  <a:pt x="160720" y="1254859"/>
                </a:lnTo>
                <a:lnTo>
                  <a:pt x="155991" y="1237178"/>
                </a:lnTo>
                <a:close/>
                <a:moveTo>
                  <a:pt x="1634958" y="1144690"/>
                </a:moveTo>
                <a:lnTo>
                  <a:pt x="1712099" y="1174082"/>
                </a:lnTo>
                <a:lnTo>
                  <a:pt x="1708482" y="1191966"/>
                </a:lnTo>
                <a:lnTo>
                  <a:pt x="1629176" y="1161750"/>
                </a:lnTo>
                <a:close/>
                <a:moveTo>
                  <a:pt x="204756" y="1138431"/>
                </a:moveTo>
                <a:lnTo>
                  <a:pt x="210455" y="1155515"/>
                </a:lnTo>
                <a:lnTo>
                  <a:pt x="141015" y="1181182"/>
                </a:lnTo>
                <a:lnTo>
                  <a:pt x="136727" y="1165150"/>
                </a:lnTo>
                <a:lnTo>
                  <a:pt x="136112" y="1163804"/>
                </a:lnTo>
                <a:close/>
                <a:moveTo>
                  <a:pt x="1656844" y="1080115"/>
                </a:moveTo>
                <a:lnTo>
                  <a:pt x="1729776" y="1100634"/>
                </a:lnTo>
                <a:lnTo>
                  <a:pt x="1723821" y="1116126"/>
                </a:lnTo>
                <a:lnTo>
                  <a:pt x="1723528" y="1117576"/>
                </a:lnTo>
                <a:lnTo>
                  <a:pt x="1651058" y="1097186"/>
                </a:lnTo>
                <a:close/>
                <a:moveTo>
                  <a:pt x="184625" y="1073110"/>
                </a:moveTo>
                <a:lnTo>
                  <a:pt x="188043" y="1088326"/>
                </a:lnTo>
                <a:lnTo>
                  <a:pt x="188810" y="1090624"/>
                </a:lnTo>
                <a:lnTo>
                  <a:pt x="112145" y="1111372"/>
                </a:lnTo>
                <a:lnTo>
                  <a:pt x="104560" y="1094778"/>
                </a:lnTo>
                <a:close/>
                <a:moveTo>
                  <a:pt x="1672722" y="1013691"/>
                </a:moveTo>
                <a:lnTo>
                  <a:pt x="1757141" y="1029446"/>
                </a:lnTo>
                <a:lnTo>
                  <a:pt x="1750574" y="1046531"/>
                </a:lnTo>
                <a:lnTo>
                  <a:pt x="1669493" y="1031399"/>
                </a:lnTo>
                <a:close/>
                <a:moveTo>
                  <a:pt x="170225" y="1006273"/>
                </a:moveTo>
                <a:lnTo>
                  <a:pt x="170936" y="1012170"/>
                </a:lnTo>
                <a:lnTo>
                  <a:pt x="173584" y="1023958"/>
                </a:lnTo>
                <a:lnTo>
                  <a:pt x="78475" y="1040728"/>
                </a:lnTo>
                <a:lnTo>
                  <a:pt x="67193" y="1024440"/>
                </a:lnTo>
                <a:close/>
                <a:moveTo>
                  <a:pt x="1681368" y="945892"/>
                </a:moveTo>
                <a:lnTo>
                  <a:pt x="1793516" y="956550"/>
                </a:lnTo>
                <a:lnTo>
                  <a:pt x="1783173" y="973649"/>
                </a:lnTo>
                <a:lnTo>
                  <a:pt x="1679909" y="963835"/>
                </a:lnTo>
                <a:close/>
                <a:moveTo>
                  <a:pt x="162034" y="938372"/>
                </a:moveTo>
                <a:lnTo>
                  <a:pt x="164191" y="956254"/>
                </a:lnTo>
                <a:lnTo>
                  <a:pt x="27981" y="967828"/>
                </a:lnTo>
                <a:lnTo>
                  <a:pt x="16164" y="950767"/>
                </a:lnTo>
                <a:close/>
                <a:moveTo>
                  <a:pt x="1683923" y="877596"/>
                </a:moveTo>
                <a:lnTo>
                  <a:pt x="1844621" y="878397"/>
                </a:lnTo>
                <a:lnTo>
                  <a:pt x="1831855" y="893168"/>
                </a:lnTo>
                <a:lnTo>
                  <a:pt x="1829946" y="896325"/>
                </a:lnTo>
                <a:lnTo>
                  <a:pt x="1684266" y="895598"/>
                </a:lnTo>
                <a:close/>
                <a:moveTo>
                  <a:pt x="14676" y="869273"/>
                </a:moveTo>
                <a:lnTo>
                  <a:pt x="160356" y="869999"/>
                </a:lnTo>
                <a:lnTo>
                  <a:pt x="160699" y="888001"/>
                </a:lnTo>
                <a:lnTo>
                  <a:pt x="0" y="887200"/>
                </a:lnTo>
                <a:lnTo>
                  <a:pt x="12766" y="872429"/>
                </a:lnTo>
                <a:close/>
                <a:moveTo>
                  <a:pt x="1816638" y="797770"/>
                </a:moveTo>
                <a:lnTo>
                  <a:pt x="1828455" y="814831"/>
                </a:lnTo>
                <a:lnTo>
                  <a:pt x="1682588" y="827227"/>
                </a:lnTo>
                <a:lnTo>
                  <a:pt x="1680430" y="809345"/>
                </a:lnTo>
                <a:close/>
                <a:moveTo>
                  <a:pt x="61447" y="791950"/>
                </a:moveTo>
                <a:lnTo>
                  <a:pt x="164713" y="801763"/>
                </a:lnTo>
                <a:lnTo>
                  <a:pt x="163253" y="819705"/>
                </a:lnTo>
                <a:lnTo>
                  <a:pt x="51105" y="809048"/>
                </a:lnTo>
                <a:close/>
                <a:moveTo>
                  <a:pt x="1766145" y="724870"/>
                </a:moveTo>
                <a:lnTo>
                  <a:pt x="1777427" y="741158"/>
                </a:lnTo>
                <a:lnTo>
                  <a:pt x="1674396" y="759325"/>
                </a:lnTo>
                <a:lnTo>
                  <a:pt x="1673685" y="753429"/>
                </a:lnTo>
                <a:lnTo>
                  <a:pt x="1670588" y="741719"/>
                </a:lnTo>
                <a:close/>
                <a:moveTo>
                  <a:pt x="94047" y="719066"/>
                </a:moveTo>
                <a:lnTo>
                  <a:pt x="175129" y="734198"/>
                </a:lnTo>
                <a:lnTo>
                  <a:pt x="171900" y="751906"/>
                </a:lnTo>
                <a:lnTo>
                  <a:pt x="87480" y="736151"/>
                </a:lnTo>
                <a:close/>
                <a:moveTo>
                  <a:pt x="1732475" y="654227"/>
                </a:moveTo>
                <a:lnTo>
                  <a:pt x="1740061" y="670822"/>
                </a:lnTo>
                <a:lnTo>
                  <a:pt x="1657733" y="693102"/>
                </a:lnTo>
                <a:lnTo>
                  <a:pt x="1653131" y="675699"/>
                </a:lnTo>
                <a:close/>
                <a:moveTo>
                  <a:pt x="121093" y="648021"/>
                </a:moveTo>
                <a:lnTo>
                  <a:pt x="193564" y="668412"/>
                </a:lnTo>
                <a:lnTo>
                  <a:pt x="187778" y="685483"/>
                </a:lnTo>
                <a:lnTo>
                  <a:pt x="114844" y="664963"/>
                </a:lnTo>
                <a:lnTo>
                  <a:pt x="120799" y="649471"/>
                </a:lnTo>
                <a:close/>
                <a:moveTo>
                  <a:pt x="1703605" y="584417"/>
                </a:moveTo>
                <a:lnTo>
                  <a:pt x="1707892" y="600448"/>
                </a:lnTo>
                <a:lnTo>
                  <a:pt x="1708508" y="601796"/>
                </a:lnTo>
                <a:lnTo>
                  <a:pt x="1640259" y="627022"/>
                </a:lnTo>
                <a:lnTo>
                  <a:pt x="1639049" y="622444"/>
                </a:lnTo>
                <a:lnTo>
                  <a:pt x="1633440" y="610352"/>
                </a:lnTo>
                <a:close/>
                <a:moveTo>
                  <a:pt x="136138" y="573632"/>
                </a:moveTo>
                <a:lnTo>
                  <a:pt x="215446" y="603848"/>
                </a:lnTo>
                <a:lnTo>
                  <a:pt x="209665" y="620908"/>
                </a:lnTo>
                <a:lnTo>
                  <a:pt x="132521" y="591516"/>
                </a:lnTo>
                <a:close/>
                <a:moveTo>
                  <a:pt x="1683900" y="510741"/>
                </a:moveTo>
                <a:lnTo>
                  <a:pt x="1688629" y="528423"/>
                </a:lnTo>
                <a:lnTo>
                  <a:pt x="1612275" y="564725"/>
                </a:lnTo>
                <a:lnTo>
                  <a:pt x="1604700" y="548396"/>
                </a:lnTo>
                <a:close/>
                <a:moveTo>
                  <a:pt x="147252" y="494765"/>
                </a:moveTo>
                <a:lnTo>
                  <a:pt x="243177" y="541551"/>
                </a:lnTo>
                <a:lnTo>
                  <a:pt x="234224" y="557210"/>
                </a:lnTo>
                <a:lnTo>
                  <a:pt x="146805" y="514573"/>
                </a:lnTo>
                <a:close/>
                <a:moveTo>
                  <a:pt x="1670480" y="430384"/>
                </a:moveTo>
                <a:lnTo>
                  <a:pt x="1672163" y="450296"/>
                </a:lnTo>
                <a:lnTo>
                  <a:pt x="1583450" y="502701"/>
                </a:lnTo>
                <a:lnTo>
                  <a:pt x="1573155" y="487877"/>
                </a:lnTo>
                <a:close/>
                <a:moveTo>
                  <a:pt x="149273" y="405169"/>
                </a:moveTo>
                <a:lnTo>
                  <a:pt x="277016" y="482359"/>
                </a:lnTo>
                <a:lnTo>
                  <a:pt x="268080" y="497989"/>
                </a:lnTo>
                <a:lnTo>
                  <a:pt x="148805" y="425916"/>
                </a:lnTo>
                <a:close/>
                <a:moveTo>
                  <a:pt x="195968" y="338361"/>
                </a:moveTo>
                <a:lnTo>
                  <a:pt x="314600" y="425459"/>
                </a:lnTo>
                <a:lnTo>
                  <a:pt x="302826" y="439145"/>
                </a:lnTo>
                <a:lnTo>
                  <a:pt x="173559" y="344239"/>
                </a:lnTo>
                <a:lnTo>
                  <a:pt x="192568" y="339792"/>
                </a:lnTo>
                <a:close/>
                <a:moveTo>
                  <a:pt x="1665887" y="337121"/>
                </a:moveTo>
                <a:lnTo>
                  <a:pt x="1664242" y="356571"/>
                </a:lnTo>
                <a:lnTo>
                  <a:pt x="1664553" y="360248"/>
                </a:lnTo>
                <a:lnTo>
                  <a:pt x="1544474" y="446578"/>
                </a:lnTo>
                <a:lnTo>
                  <a:pt x="1534206" y="431793"/>
                </a:lnTo>
                <a:close/>
                <a:moveTo>
                  <a:pt x="279257" y="303297"/>
                </a:moveTo>
                <a:lnTo>
                  <a:pt x="359087" y="373748"/>
                </a:lnTo>
                <a:lnTo>
                  <a:pt x="347347" y="387394"/>
                </a:lnTo>
                <a:lnTo>
                  <a:pt x="260839" y="311051"/>
                </a:lnTo>
                <a:close/>
                <a:moveTo>
                  <a:pt x="1595859" y="288337"/>
                </a:moveTo>
                <a:lnTo>
                  <a:pt x="1615448" y="295194"/>
                </a:lnTo>
                <a:lnTo>
                  <a:pt x="1504459" y="391189"/>
                </a:lnTo>
                <a:lnTo>
                  <a:pt x="1491819" y="378322"/>
                </a:lnTo>
                <a:close/>
                <a:moveTo>
                  <a:pt x="348471" y="263494"/>
                </a:moveTo>
                <a:lnTo>
                  <a:pt x="405504" y="323744"/>
                </a:lnTo>
                <a:lnTo>
                  <a:pt x="394934" y="332080"/>
                </a:lnTo>
                <a:lnTo>
                  <a:pt x="391923" y="335581"/>
                </a:lnTo>
                <a:lnTo>
                  <a:pt x="333116" y="273456"/>
                </a:lnTo>
                <a:close/>
                <a:moveTo>
                  <a:pt x="1512159" y="259039"/>
                </a:moveTo>
                <a:lnTo>
                  <a:pt x="1530860" y="265585"/>
                </a:lnTo>
                <a:lnTo>
                  <a:pt x="1456606" y="342477"/>
                </a:lnTo>
                <a:lnTo>
                  <a:pt x="1443988" y="329632"/>
                </a:lnTo>
                <a:close/>
                <a:moveTo>
                  <a:pt x="412110" y="221916"/>
                </a:moveTo>
                <a:lnTo>
                  <a:pt x="459114" y="281464"/>
                </a:lnTo>
                <a:lnTo>
                  <a:pt x="444980" y="292610"/>
                </a:lnTo>
                <a:lnTo>
                  <a:pt x="397097" y="231949"/>
                </a:lnTo>
                <a:lnTo>
                  <a:pt x="411019" y="222917"/>
                </a:lnTo>
                <a:close/>
                <a:moveTo>
                  <a:pt x="1443396" y="221678"/>
                </a:moveTo>
                <a:lnTo>
                  <a:pt x="1459286" y="230644"/>
                </a:lnTo>
                <a:lnTo>
                  <a:pt x="1406897" y="295670"/>
                </a:lnTo>
                <a:lnTo>
                  <a:pt x="1392300" y="285098"/>
                </a:lnTo>
                <a:close/>
                <a:moveTo>
                  <a:pt x="1379005" y="182170"/>
                </a:moveTo>
                <a:lnTo>
                  <a:pt x="1391896" y="192619"/>
                </a:lnTo>
                <a:lnTo>
                  <a:pt x="1393186" y="193347"/>
                </a:lnTo>
                <a:lnTo>
                  <a:pt x="1351622" y="255636"/>
                </a:lnTo>
                <a:lnTo>
                  <a:pt x="1337034" y="245070"/>
                </a:lnTo>
                <a:close/>
                <a:moveTo>
                  <a:pt x="468008" y="170577"/>
                </a:moveTo>
                <a:lnTo>
                  <a:pt x="513069" y="239589"/>
                </a:lnTo>
                <a:lnTo>
                  <a:pt x="510638" y="240828"/>
                </a:lnTo>
                <a:lnTo>
                  <a:pt x="498586" y="250333"/>
                </a:lnTo>
                <a:lnTo>
                  <a:pt x="454568" y="182920"/>
                </a:lnTo>
                <a:close/>
                <a:moveTo>
                  <a:pt x="1319759" y="134146"/>
                </a:moveTo>
                <a:lnTo>
                  <a:pt x="1333978" y="145672"/>
                </a:lnTo>
                <a:lnTo>
                  <a:pt x="1294036" y="219016"/>
                </a:lnTo>
                <a:lnTo>
                  <a:pt x="1277891" y="211027"/>
                </a:lnTo>
                <a:close/>
                <a:moveTo>
                  <a:pt x="523355" y="113305"/>
                </a:moveTo>
                <a:lnTo>
                  <a:pt x="573987" y="208530"/>
                </a:lnTo>
                <a:lnTo>
                  <a:pt x="557949" y="216707"/>
                </a:lnTo>
                <a:lnTo>
                  <a:pt x="511350" y="129068"/>
                </a:lnTo>
                <a:close/>
                <a:moveTo>
                  <a:pt x="1261668" y="77024"/>
                </a:moveTo>
                <a:lnTo>
                  <a:pt x="1274734" y="92144"/>
                </a:lnTo>
                <a:lnTo>
                  <a:pt x="1232872" y="188750"/>
                </a:lnTo>
                <a:lnTo>
                  <a:pt x="1216718" y="180757"/>
                </a:lnTo>
                <a:close/>
                <a:moveTo>
                  <a:pt x="879964" y="47539"/>
                </a:moveTo>
                <a:lnTo>
                  <a:pt x="896536" y="48415"/>
                </a:lnTo>
                <a:lnTo>
                  <a:pt x="898006" y="48246"/>
                </a:lnTo>
                <a:lnTo>
                  <a:pt x="900930" y="121496"/>
                </a:lnTo>
                <a:lnTo>
                  <a:pt x="882930" y="121839"/>
                </a:lnTo>
                <a:close/>
                <a:moveTo>
                  <a:pt x="803804" y="43511"/>
                </a:moveTo>
                <a:lnTo>
                  <a:pt x="822082" y="44478"/>
                </a:lnTo>
                <a:lnTo>
                  <a:pt x="832792" y="126618"/>
                </a:lnTo>
                <a:lnTo>
                  <a:pt x="814920" y="128774"/>
                </a:lnTo>
                <a:close/>
                <a:moveTo>
                  <a:pt x="577653" y="42008"/>
                </a:moveTo>
                <a:lnTo>
                  <a:pt x="634782" y="177534"/>
                </a:lnTo>
                <a:lnTo>
                  <a:pt x="618704" y="185731"/>
                </a:lnTo>
                <a:lnTo>
                  <a:pt x="565079" y="58518"/>
                </a:lnTo>
                <a:close/>
                <a:moveTo>
                  <a:pt x="973404" y="39567"/>
                </a:moveTo>
                <a:lnTo>
                  <a:pt x="969228" y="123258"/>
                </a:lnTo>
                <a:lnTo>
                  <a:pt x="951312" y="121130"/>
                </a:lnTo>
                <a:lnTo>
                  <a:pt x="955278" y="41654"/>
                </a:lnTo>
                <a:close/>
                <a:moveTo>
                  <a:pt x="723233" y="31443"/>
                </a:moveTo>
                <a:lnTo>
                  <a:pt x="742691" y="35995"/>
                </a:lnTo>
                <a:lnTo>
                  <a:pt x="765354" y="137622"/>
                </a:lnTo>
                <a:lnTo>
                  <a:pt x="747791" y="141567"/>
                </a:lnTo>
                <a:close/>
                <a:moveTo>
                  <a:pt x="1051847" y="25765"/>
                </a:moveTo>
                <a:lnTo>
                  <a:pt x="1037014" y="131308"/>
                </a:lnTo>
                <a:lnTo>
                  <a:pt x="1019135" y="129184"/>
                </a:lnTo>
                <a:lnTo>
                  <a:pt x="1032869" y="31462"/>
                </a:lnTo>
                <a:close/>
                <a:moveTo>
                  <a:pt x="633115" y="6990"/>
                </a:moveTo>
                <a:lnTo>
                  <a:pt x="651107" y="14566"/>
                </a:lnTo>
                <a:lnTo>
                  <a:pt x="654699" y="15406"/>
                </a:lnTo>
                <a:lnTo>
                  <a:pt x="699105" y="154429"/>
                </a:lnTo>
                <a:lnTo>
                  <a:pt x="682029" y="160125"/>
                </a:lnTo>
                <a:close/>
                <a:moveTo>
                  <a:pt x="1203134" y="4273"/>
                </a:moveTo>
                <a:lnTo>
                  <a:pt x="1213236" y="20976"/>
                </a:lnTo>
                <a:lnTo>
                  <a:pt x="1215649" y="23769"/>
                </a:lnTo>
                <a:lnTo>
                  <a:pt x="1169442" y="163605"/>
                </a:lnTo>
                <a:lnTo>
                  <a:pt x="1152188" y="158449"/>
                </a:lnTo>
                <a:close/>
                <a:moveTo>
                  <a:pt x="1137683" y="0"/>
                </a:moveTo>
                <a:lnTo>
                  <a:pt x="1104046" y="144062"/>
                </a:lnTo>
                <a:lnTo>
                  <a:pt x="1086767" y="138898"/>
                </a:lnTo>
                <a:lnTo>
                  <a:pt x="1117806" y="5966"/>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zh-CN" altLang="en-US" b="1">
              <a:latin typeface="Arial" panose="020B0604020202020204" pitchFamily="34" charset="0"/>
              <a:ea typeface="微软雅黑" panose="020B0503020204020204" charset="-122"/>
              <a:sym typeface="Arial" panose="020B0604020202020204" pitchFamily="34" charset="0"/>
            </a:endParaRPr>
          </a:p>
        </p:txBody>
      </p:sp>
      <p:sp>
        <p:nvSpPr>
          <p:cNvPr id="18" name="任意多边形 17"/>
          <p:cNvSpPr/>
          <p:nvPr>
            <p:custDataLst>
              <p:tags r:id="rId15"/>
            </p:custDataLst>
          </p:nvPr>
        </p:nvSpPr>
        <p:spPr>
          <a:xfrm>
            <a:off x="6594103" y="2459866"/>
            <a:ext cx="1938267" cy="1938269"/>
          </a:xfrm>
          <a:custGeom>
            <a:avLst/>
            <a:gdLst>
              <a:gd name="connsiteX0" fmla="*/ 766985 w 1487101"/>
              <a:gd name="connsiteY0" fmla="*/ 20013 h 1487102"/>
              <a:gd name="connsiteX1" fmla="*/ 620740 w 1487101"/>
              <a:gd name="connsiteY1" fmla="*/ 30273 h 1487102"/>
              <a:gd name="connsiteX2" fmla="*/ 30272 w 1487101"/>
              <a:gd name="connsiteY2" fmla="*/ 866362 h 1487102"/>
              <a:gd name="connsiteX3" fmla="*/ 866362 w 1487101"/>
              <a:gd name="connsiteY3" fmla="*/ 1456830 h 1487102"/>
              <a:gd name="connsiteX4" fmla="*/ 1456829 w 1487101"/>
              <a:gd name="connsiteY4" fmla="*/ 620740 h 1487102"/>
              <a:gd name="connsiteX5" fmla="*/ 766985 w 1487101"/>
              <a:gd name="connsiteY5" fmla="*/ 20013 h 1487102"/>
              <a:gd name="connsiteX6" fmla="*/ 767622 w 1487101"/>
              <a:gd name="connsiteY6" fmla="*/ 364 h 1487102"/>
              <a:gd name="connsiteX7" fmla="*/ 1476200 w 1487101"/>
              <a:gd name="connsiteY7" fmla="*/ 617405 h 1487102"/>
              <a:gd name="connsiteX8" fmla="*/ 869697 w 1487101"/>
              <a:gd name="connsiteY8" fmla="*/ 1476201 h 1487102"/>
              <a:gd name="connsiteX9" fmla="*/ 10901 w 1487101"/>
              <a:gd name="connsiteY9" fmla="*/ 869698 h 1487102"/>
              <a:gd name="connsiteX10" fmla="*/ 617404 w 1487101"/>
              <a:gd name="connsiteY10" fmla="*/ 10902 h 1487102"/>
              <a:gd name="connsiteX11" fmla="*/ 767622 w 1487101"/>
              <a:gd name="connsiteY11" fmla="*/ 364 h 1487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7101" h="1487102">
                <a:moveTo>
                  <a:pt x="766985" y="20013"/>
                </a:moveTo>
                <a:cubicBezTo>
                  <a:pt x="718916" y="18506"/>
                  <a:pt x="669981" y="21794"/>
                  <a:pt x="620740" y="30273"/>
                </a:cubicBezTo>
                <a:cubicBezTo>
                  <a:pt x="226807" y="98099"/>
                  <a:pt x="-37554" y="472430"/>
                  <a:pt x="30272" y="866362"/>
                </a:cubicBezTo>
                <a:cubicBezTo>
                  <a:pt x="98099" y="1260295"/>
                  <a:pt x="472430" y="1524656"/>
                  <a:pt x="866362" y="1456830"/>
                </a:cubicBezTo>
                <a:cubicBezTo>
                  <a:pt x="1260295" y="1389003"/>
                  <a:pt x="1524656" y="1014672"/>
                  <a:pt x="1456829" y="620740"/>
                </a:cubicBezTo>
                <a:cubicBezTo>
                  <a:pt x="1397481" y="276049"/>
                  <a:pt x="1103466" y="30561"/>
                  <a:pt x="766985" y="20013"/>
                </a:cubicBezTo>
                <a:close/>
                <a:moveTo>
                  <a:pt x="767622" y="364"/>
                </a:moveTo>
                <a:cubicBezTo>
                  <a:pt x="1113240" y="11198"/>
                  <a:pt x="1415240" y="263352"/>
                  <a:pt x="1476200" y="617405"/>
                </a:cubicBezTo>
                <a:cubicBezTo>
                  <a:pt x="1545869" y="1022036"/>
                  <a:pt x="1274328" y="1406532"/>
                  <a:pt x="869697" y="1476201"/>
                </a:cubicBezTo>
                <a:cubicBezTo>
                  <a:pt x="465066" y="1545869"/>
                  <a:pt x="80570" y="1274329"/>
                  <a:pt x="10901" y="869698"/>
                </a:cubicBezTo>
                <a:cubicBezTo>
                  <a:pt x="-58767" y="465067"/>
                  <a:pt x="212773" y="80570"/>
                  <a:pt x="617404" y="10902"/>
                </a:cubicBezTo>
                <a:cubicBezTo>
                  <a:pt x="667983" y="2193"/>
                  <a:pt x="718248" y="-1184"/>
                  <a:pt x="767622" y="364"/>
                </a:cubicBezTo>
                <a:close/>
              </a:path>
            </a:pathLst>
          </a:cu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altLang="zh-CN" b="1" dirty="0">
              <a:solidFill>
                <a:schemeClr val="accent1"/>
              </a:solidFill>
              <a:latin typeface="Arial" panose="020B0604020202020204" pitchFamily="34" charset="0"/>
              <a:ea typeface="微软雅黑" panose="020B0503020204020204" charset="-122"/>
              <a:sym typeface="Arial" panose="020B0604020202020204" pitchFamily="34" charset="0"/>
            </a:endParaRPr>
          </a:p>
        </p:txBody>
      </p:sp>
      <p:sp>
        <p:nvSpPr>
          <p:cNvPr id="19" name="任意多边形 18"/>
          <p:cNvSpPr/>
          <p:nvPr>
            <p:custDataLst>
              <p:tags r:id="rId16"/>
            </p:custDataLst>
          </p:nvPr>
        </p:nvSpPr>
        <p:spPr>
          <a:xfrm>
            <a:off x="6870271" y="2459866"/>
            <a:ext cx="1385928" cy="293163"/>
          </a:xfrm>
          <a:custGeom>
            <a:avLst/>
            <a:gdLst>
              <a:gd name="connsiteX0" fmla="*/ 650988 w 1301976"/>
              <a:gd name="connsiteY0" fmla="*/ 0 h 275406"/>
              <a:gd name="connsiteX1" fmla="*/ 1294759 w 1301976"/>
              <a:gd name="connsiteY1" fmla="*/ 266659 h 275406"/>
              <a:gd name="connsiteX2" fmla="*/ 1301976 w 1301976"/>
              <a:gd name="connsiteY2" fmla="*/ 275406 h 275406"/>
              <a:gd name="connsiteX3" fmla="*/ 0 w 1301976"/>
              <a:gd name="connsiteY3" fmla="*/ 275406 h 275406"/>
              <a:gd name="connsiteX4" fmla="*/ 7218 w 1301976"/>
              <a:gd name="connsiteY4" fmla="*/ 266659 h 275406"/>
              <a:gd name="connsiteX5" fmla="*/ 650988 w 1301976"/>
              <a:gd name="connsiteY5" fmla="*/ 0 h 275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1976" h="275406">
                <a:moveTo>
                  <a:pt x="650988" y="0"/>
                </a:moveTo>
                <a:cubicBezTo>
                  <a:pt x="902396" y="0"/>
                  <a:pt x="1130003" y="101903"/>
                  <a:pt x="1294759" y="266659"/>
                </a:cubicBezTo>
                <a:lnTo>
                  <a:pt x="1301976" y="275406"/>
                </a:lnTo>
                <a:lnTo>
                  <a:pt x="0" y="275406"/>
                </a:lnTo>
                <a:lnTo>
                  <a:pt x="7218" y="266659"/>
                </a:lnTo>
                <a:cubicBezTo>
                  <a:pt x="171973" y="101903"/>
                  <a:pt x="399580" y="0"/>
                  <a:pt x="650988"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lnSpcReduction="10000"/>
          </a:bodyPr>
          <a:lstStyle/>
          <a:p>
            <a:pPr algn="ctr"/>
            <a:r>
              <a:rPr lang="en-US" altLang="zh-CN" sz="1400" b="1" dirty="0">
                <a:solidFill>
                  <a:schemeClr val="lt1"/>
                </a:solidFill>
                <a:latin typeface="Arial" panose="020B0604020202020204" pitchFamily="34" charset="0"/>
                <a:ea typeface="微软雅黑" panose="020B0503020204020204" charset="-122"/>
                <a:sym typeface="Arial" panose="020B0604020202020204" pitchFamily="34" charset="0"/>
              </a:rPr>
              <a:t>03</a:t>
            </a:r>
          </a:p>
        </p:txBody>
      </p:sp>
      <p:sp>
        <p:nvSpPr>
          <p:cNvPr id="58" name="文本框 57"/>
          <p:cNvSpPr txBox="1"/>
          <p:nvPr>
            <p:custDataLst>
              <p:tags r:id="rId17"/>
            </p:custDataLst>
          </p:nvPr>
        </p:nvSpPr>
        <p:spPr>
          <a:xfrm>
            <a:off x="6646062" y="2821950"/>
            <a:ext cx="1834347" cy="1214100"/>
          </a:xfrm>
          <a:prstGeom prst="rect">
            <a:avLst/>
          </a:prstGeom>
          <a:noFill/>
        </p:spPr>
        <p:txBody>
          <a:bodyPr wrap="square" rtlCol="0" anchor="ctr" anchorCtr="0">
            <a:normAutofit/>
          </a:bodyPr>
          <a:lstStyle/>
          <a:p>
            <a:pPr marL="0" lvl="0" indent="0" algn="ctr">
              <a:lnSpc>
                <a:spcPct val="120000"/>
              </a:lnSpc>
              <a:spcBef>
                <a:spcPts val="0"/>
              </a:spcBef>
              <a:spcAft>
                <a:spcPts val="800"/>
              </a:spcAft>
              <a:buSzPct val="100000"/>
            </a:pPr>
            <a:r>
              <a:rPr lang="zh-CN" altLang="en-US" sz="3000" b="1" kern="0" spc="220">
                <a:solidFill>
                  <a:schemeClr val="accent1">
                    <a:lumMod val="75000"/>
                  </a:schemeClr>
                </a:solidFill>
                <a:latin typeface="Arial" panose="020B0604020202020204" pitchFamily="34" charset="0"/>
                <a:ea typeface="微软雅黑" panose="020B0503020204020204" charset="-122"/>
              </a:rPr>
              <a:t>勇于担当责任</a:t>
            </a:r>
          </a:p>
        </p:txBody>
      </p:sp>
    </p:spTree>
    <p:custDataLst>
      <p:tags r:id="rId1"/>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idx="1"/>
            <p:custDataLst>
              <p:tags r:id="rId2"/>
            </p:custDataLst>
          </p:nvPr>
        </p:nvSpPr>
        <p:spPr/>
        <p:txBody>
          <a:bodyPr/>
          <a:lstStyle/>
          <a:p>
            <a:r>
              <a:rPr lang="zh-CN" altLang="en-US" b="1" dirty="0">
                <a:latin typeface="微软雅黑" panose="020B0503020204020204" charset="-122"/>
                <a:ea typeface="微软雅黑" panose="020B0503020204020204" charset="-122"/>
              </a:rPr>
              <a:t>THANK  YOU</a:t>
            </a:r>
          </a:p>
        </p:txBody>
      </p:sp>
      <p:sp>
        <p:nvSpPr>
          <p:cNvPr id="2" name="文本框 1"/>
          <p:cNvSpPr txBox="1"/>
          <p:nvPr/>
        </p:nvSpPr>
        <p:spPr>
          <a:xfrm>
            <a:off x="11568430" y="-583565"/>
            <a:ext cx="4064000" cy="368300"/>
          </a:xfrm>
          <a:prstGeom prst="rect">
            <a:avLst/>
          </a:prstGeom>
          <a:noFill/>
        </p:spPr>
        <p:txBody>
          <a:bodyPr wrap="square" rtlCol="0">
            <a:spAutoFit/>
          </a:bodyPr>
          <a:lstStyle/>
          <a:p>
            <a:endParaRPr lang="zh-CN" altLang="en-US"/>
          </a:p>
        </p:txBody>
      </p:sp>
    </p:spTree>
    <p:custDataLst>
      <p:tags r:id="rId1"/>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占位符 3"/>
          <p:cNvSpPr>
            <a:spLocks noGrp="1"/>
          </p:cNvSpPr>
          <p:nvPr>
            <p:ph type="body" idx="2"/>
            <p:custDataLst>
              <p:tags r:id="rId2"/>
            </p:custDataLst>
          </p:nvPr>
        </p:nvSpPr>
        <p:spPr/>
        <p:txBody>
          <a:bodyPr/>
          <a:lstStyle/>
          <a:p>
            <a:r>
              <a:rPr lang="zh-CN" altLang="en-US" b="1" dirty="0">
                <a:solidFill>
                  <a:schemeClr val="tx1">
                    <a:lumMod val="50000"/>
                    <a:lumOff val="50000"/>
                  </a:schemeClr>
                </a:solidFill>
                <a:latin typeface="+mj-ea"/>
                <a:ea typeface="+mj-ea"/>
              </a:rPr>
              <a:t>CONTENTS</a:t>
            </a:r>
          </a:p>
        </p:txBody>
      </p:sp>
      <p:sp>
        <p:nvSpPr>
          <p:cNvPr id="7" name="标题 6"/>
          <p:cNvSpPr>
            <a:spLocks noGrp="1"/>
          </p:cNvSpPr>
          <p:nvPr>
            <p:ph type="title" idx="1"/>
            <p:custDataLst>
              <p:tags r:id="rId3"/>
            </p:custDataLst>
          </p:nvPr>
        </p:nvSpPr>
        <p:spPr/>
        <p:txBody>
          <a:bodyPr/>
          <a:lstStyle/>
          <a:p>
            <a:r>
              <a:rPr lang="zh-CN" altLang="en-US" b="1" dirty="0">
                <a:latin typeface="微软雅黑" panose="020B0503020204020204" charset="-122"/>
                <a:ea typeface="微软雅黑" panose="020B0503020204020204" charset="-122"/>
              </a:rPr>
              <a:t>目录</a:t>
            </a:r>
          </a:p>
        </p:txBody>
      </p:sp>
      <p:sp>
        <p:nvSpPr>
          <p:cNvPr id="2" name="圆角矩形 1"/>
          <p:cNvSpPr/>
          <p:nvPr>
            <p:custDataLst>
              <p:tags r:id="rId4"/>
            </p:custDataLst>
          </p:nvPr>
        </p:nvSpPr>
        <p:spPr>
          <a:xfrm>
            <a:off x="4406900" y="1428750"/>
            <a:ext cx="4764405" cy="671830"/>
          </a:xfrm>
          <a:prstGeom prst="roundRect">
            <a:avLst>
              <a:gd name="adj" fmla="val 50000"/>
            </a:avLst>
          </a:prstGeom>
          <a:solidFill>
            <a:schemeClr val="bg1"/>
          </a:solidFill>
          <a:ln>
            <a:noFill/>
          </a:ln>
          <a:effectLst>
            <a:outerShdw blurRad="254000" dist="38100" dir="2700000" algn="tl" rotWithShape="0">
              <a:schemeClr val="bg1">
                <a:lumMod val="50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tIns="0" bIns="0" rtlCol="0" anchor="ctr">
            <a:normAutofit/>
          </a:bodyPr>
          <a:lstStyle/>
          <a:p>
            <a:pPr algn="ctr"/>
            <a:endParaRPr lang="zh-CN" altLang="en-US">
              <a:cs typeface="MiSans Normal" panose="00000500000000000000" charset="-122"/>
            </a:endParaRPr>
          </a:p>
        </p:txBody>
      </p:sp>
      <p:sp>
        <p:nvSpPr>
          <p:cNvPr id="6" name="序号"/>
          <p:cNvSpPr txBox="1"/>
          <p:nvPr>
            <p:custDataLst>
              <p:tags r:id="rId5"/>
            </p:custDataLst>
          </p:nvPr>
        </p:nvSpPr>
        <p:spPr>
          <a:xfrm>
            <a:off x="4406900" y="1345565"/>
            <a:ext cx="776605" cy="755650"/>
          </a:xfrm>
          <a:prstGeom prst="ellipse">
            <a:avLst/>
          </a:prstGeom>
          <a:solidFill>
            <a:schemeClr val="accent1"/>
          </a:solidFill>
        </p:spPr>
        <p:txBody>
          <a:bodyPr wrap="square" lIns="0" tIns="0" rIns="0" bIns="0" rtlCol="0" anchor="ctr" anchorCtr="0">
            <a:normAutofit/>
          </a:bodyPr>
          <a:lstStyle/>
          <a:p>
            <a:pPr algn="ctr"/>
            <a:r>
              <a:rPr lang="en-US" altLang="zh-CN" sz="2400">
                <a:solidFill>
                  <a:schemeClr val="lt1"/>
                </a:solidFill>
                <a:latin typeface="汉仪铸字卡酷体W" panose="00020600040101010101" charset="-122"/>
                <a:ea typeface="汉仪铸字卡酷体W" panose="00020600040101010101" charset="-122"/>
                <a:cs typeface="MiSans Normal" panose="00000500000000000000" charset="-122"/>
              </a:rPr>
              <a:t>01</a:t>
            </a:r>
          </a:p>
        </p:txBody>
      </p:sp>
      <p:sp>
        <p:nvSpPr>
          <p:cNvPr id="16" name="标题"/>
          <p:cNvSpPr txBox="1"/>
          <p:nvPr>
            <p:custDataLst>
              <p:tags r:id="rId6"/>
            </p:custDataLst>
          </p:nvPr>
        </p:nvSpPr>
        <p:spPr>
          <a:xfrm>
            <a:off x="5422900" y="1345565"/>
            <a:ext cx="3716655" cy="764540"/>
          </a:xfrm>
          <a:prstGeom prst="rect">
            <a:avLst/>
          </a:prstGeom>
          <a:noFill/>
        </p:spPr>
        <p:txBody>
          <a:bodyPr wrap="square" lIns="91440" tIns="0" rIns="91440" bIns="0" rtlCol="0" anchor="ctr" anchorCtr="0">
            <a:normAutofit/>
          </a:bodyPr>
          <a:lstStyle/>
          <a:p>
            <a:pPr lvl="0" algn="l">
              <a:buClrTx/>
              <a:buSzTx/>
              <a:buFontTx/>
            </a:pPr>
            <a:r>
              <a:rPr lang="zh-CN" altLang="en-US" sz="2400" b="1" spc="200" dirty="0">
                <a:solidFill>
                  <a:schemeClr val="tx1">
                    <a:lumMod val="85000"/>
                    <a:lumOff val="15000"/>
                  </a:schemeClr>
                </a:solidFill>
                <a:uFillTx/>
                <a:latin typeface="微软雅黑" panose="020B0503020204020204" charset="-122"/>
                <a:ea typeface="微软雅黑" panose="020B0503020204020204" charset="-122"/>
                <a:cs typeface="MiSans Normal" panose="00000500000000000000" charset="-122"/>
                <a:sym typeface="+mn-ea"/>
              </a:rPr>
              <a:t>专业认证的理念</a:t>
            </a:r>
            <a:r>
              <a:rPr lang="zh-CN" altLang="en-US" sz="2400" b="1" spc="200" dirty="0" smtClean="0">
                <a:solidFill>
                  <a:schemeClr val="tx1">
                    <a:lumMod val="85000"/>
                    <a:lumOff val="15000"/>
                  </a:schemeClr>
                </a:solidFill>
                <a:uFillTx/>
                <a:latin typeface="微软雅黑" panose="020B0503020204020204" charset="-122"/>
                <a:ea typeface="微软雅黑" panose="020B0503020204020204" charset="-122"/>
                <a:cs typeface="MiSans Normal" panose="00000500000000000000" charset="-122"/>
                <a:sym typeface="+mn-ea"/>
              </a:rPr>
              <a:t>与</a:t>
            </a:r>
            <a:r>
              <a:rPr lang="zh-CN" altLang="en-US" sz="2400" b="1" spc="200" dirty="0">
                <a:solidFill>
                  <a:schemeClr val="tx1">
                    <a:lumMod val="85000"/>
                    <a:lumOff val="15000"/>
                  </a:schemeClr>
                </a:solidFill>
                <a:latin typeface="微软雅黑" panose="020B0503020204020204" charset="-122"/>
                <a:ea typeface="微软雅黑" panose="020B0503020204020204" charset="-122"/>
                <a:cs typeface="MiSans Normal" panose="00000500000000000000" charset="-122"/>
                <a:sym typeface="+mn-ea"/>
              </a:rPr>
              <a:t>原则</a:t>
            </a:r>
            <a:endParaRPr lang="zh-CN" altLang="en-US" sz="2400" b="1" spc="200" dirty="0">
              <a:solidFill>
                <a:schemeClr val="tx1">
                  <a:lumMod val="85000"/>
                  <a:lumOff val="15000"/>
                </a:schemeClr>
              </a:solidFill>
              <a:uFillTx/>
              <a:latin typeface="微软雅黑" panose="020B0503020204020204" charset="-122"/>
              <a:ea typeface="微软雅黑" panose="020B0503020204020204" charset="-122"/>
              <a:cs typeface="MiSans Normal" panose="00000500000000000000" charset="-122"/>
              <a:sym typeface="+mn-ea"/>
            </a:endParaRPr>
          </a:p>
        </p:txBody>
      </p:sp>
      <p:sp>
        <p:nvSpPr>
          <p:cNvPr id="8" name="圆角矩形 7"/>
          <p:cNvSpPr/>
          <p:nvPr>
            <p:custDataLst>
              <p:tags r:id="rId7"/>
            </p:custDataLst>
          </p:nvPr>
        </p:nvSpPr>
        <p:spPr>
          <a:xfrm>
            <a:off x="4406900" y="3387090"/>
            <a:ext cx="4764405" cy="671830"/>
          </a:xfrm>
          <a:prstGeom prst="roundRect">
            <a:avLst>
              <a:gd name="adj" fmla="val 50000"/>
            </a:avLst>
          </a:prstGeom>
          <a:solidFill>
            <a:schemeClr val="bg1"/>
          </a:solidFill>
          <a:ln>
            <a:noFill/>
          </a:ln>
          <a:effectLst>
            <a:outerShdw blurRad="254000" dist="38100" dir="2700000" algn="tl" rotWithShape="0">
              <a:schemeClr val="bg1">
                <a:lumMod val="50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tIns="0" bIns="0" rtlCol="0" anchor="ctr">
            <a:normAutofit/>
          </a:bodyPr>
          <a:lstStyle/>
          <a:p>
            <a:pPr algn="ctr"/>
            <a:endParaRPr lang="zh-CN" altLang="en-US">
              <a:cs typeface="MiSans Normal" panose="00000500000000000000" charset="-122"/>
            </a:endParaRPr>
          </a:p>
        </p:txBody>
      </p:sp>
      <p:sp>
        <p:nvSpPr>
          <p:cNvPr id="13" name="序号"/>
          <p:cNvSpPr txBox="1"/>
          <p:nvPr>
            <p:custDataLst>
              <p:tags r:id="rId8"/>
            </p:custDataLst>
          </p:nvPr>
        </p:nvSpPr>
        <p:spPr>
          <a:xfrm>
            <a:off x="4406900" y="3303905"/>
            <a:ext cx="776605" cy="755015"/>
          </a:xfrm>
          <a:prstGeom prst="ellipse">
            <a:avLst/>
          </a:prstGeom>
          <a:solidFill>
            <a:srgbClr val="4864FC"/>
          </a:solidFill>
        </p:spPr>
        <p:txBody>
          <a:bodyPr wrap="square" lIns="0" tIns="0" rIns="0" bIns="0" rtlCol="0" anchor="ctr" anchorCtr="0">
            <a:normAutofit/>
          </a:bodyPr>
          <a:lstStyle/>
          <a:p>
            <a:pPr algn="ctr"/>
            <a:r>
              <a:rPr lang="en-US" altLang="zh-CN" sz="2400">
                <a:solidFill>
                  <a:schemeClr val="lt1"/>
                </a:solidFill>
                <a:latin typeface="汉仪铸字卡酷体W" panose="00020600040101010101" charset="-122"/>
                <a:ea typeface="汉仪铸字卡酷体W" panose="00020600040101010101" charset="-122"/>
                <a:cs typeface="MiSans Normal" panose="00000500000000000000" charset="-122"/>
              </a:rPr>
              <a:t>03</a:t>
            </a:r>
          </a:p>
        </p:txBody>
      </p:sp>
      <p:sp>
        <p:nvSpPr>
          <p:cNvPr id="14" name="标题"/>
          <p:cNvSpPr txBox="1"/>
          <p:nvPr>
            <p:custDataLst>
              <p:tags r:id="rId9"/>
            </p:custDataLst>
          </p:nvPr>
        </p:nvSpPr>
        <p:spPr>
          <a:xfrm>
            <a:off x="5422900" y="3307080"/>
            <a:ext cx="3716655" cy="758825"/>
          </a:xfrm>
          <a:prstGeom prst="rect">
            <a:avLst/>
          </a:prstGeom>
          <a:noFill/>
        </p:spPr>
        <p:txBody>
          <a:bodyPr wrap="square" lIns="91440" tIns="0" rIns="91440" bIns="0" rtlCol="0" anchor="ctr" anchorCtr="0">
            <a:normAutofit/>
          </a:bodyPr>
          <a:lstStyle/>
          <a:p>
            <a:pPr lvl="0" algn="l">
              <a:buClrTx/>
              <a:buSzTx/>
              <a:buFontTx/>
            </a:pPr>
            <a:r>
              <a:rPr lang="zh-CN" altLang="en-US" sz="2400" b="1" spc="200">
                <a:solidFill>
                  <a:schemeClr val="tx1">
                    <a:lumMod val="85000"/>
                    <a:lumOff val="15000"/>
                  </a:schemeClr>
                </a:solidFill>
                <a:uFillTx/>
                <a:latin typeface="微软雅黑" panose="020B0503020204020204" charset="-122"/>
                <a:ea typeface="微软雅黑" panose="020B0503020204020204" charset="-122"/>
                <a:cs typeface="MiSans Normal" panose="00000500000000000000" charset="-122"/>
                <a:sym typeface="+mn-ea"/>
              </a:rPr>
              <a:t>专业认证的标准与内容</a:t>
            </a:r>
          </a:p>
        </p:txBody>
      </p:sp>
      <p:sp>
        <p:nvSpPr>
          <p:cNvPr id="34" name="圆角矩形 33"/>
          <p:cNvSpPr/>
          <p:nvPr>
            <p:custDataLst>
              <p:tags r:id="rId10"/>
            </p:custDataLst>
          </p:nvPr>
        </p:nvSpPr>
        <p:spPr>
          <a:xfrm>
            <a:off x="4406900" y="4366260"/>
            <a:ext cx="4764405" cy="671830"/>
          </a:xfrm>
          <a:prstGeom prst="roundRect">
            <a:avLst>
              <a:gd name="adj" fmla="val 50000"/>
            </a:avLst>
          </a:prstGeom>
          <a:solidFill>
            <a:schemeClr val="bg1"/>
          </a:solidFill>
          <a:ln>
            <a:noFill/>
          </a:ln>
          <a:effectLst>
            <a:outerShdw blurRad="254000" dist="38100" dir="2700000" algn="tl" rotWithShape="0">
              <a:schemeClr val="bg1">
                <a:lumMod val="50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tIns="0" bIns="0" rtlCol="0" anchor="ctr">
            <a:normAutofit/>
          </a:bodyPr>
          <a:lstStyle/>
          <a:p>
            <a:pPr algn="ctr"/>
            <a:endParaRPr lang="zh-CN" altLang="en-US">
              <a:cs typeface="MiSans Normal" panose="00000500000000000000" charset="-122"/>
            </a:endParaRPr>
          </a:p>
        </p:txBody>
      </p:sp>
      <p:sp>
        <p:nvSpPr>
          <p:cNvPr id="35" name="序号"/>
          <p:cNvSpPr txBox="1"/>
          <p:nvPr>
            <p:custDataLst>
              <p:tags r:id="rId11"/>
            </p:custDataLst>
          </p:nvPr>
        </p:nvSpPr>
        <p:spPr>
          <a:xfrm>
            <a:off x="4406900" y="4283075"/>
            <a:ext cx="776605" cy="755015"/>
          </a:xfrm>
          <a:prstGeom prst="ellipse">
            <a:avLst/>
          </a:prstGeom>
          <a:solidFill>
            <a:srgbClr val="6C5EDE"/>
          </a:solidFill>
        </p:spPr>
        <p:txBody>
          <a:bodyPr wrap="square" lIns="0" tIns="0" rIns="0" bIns="0" rtlCol="0" anchor="ctr" anchorCtr="0">
            <a:normAutofit/>
          </a:bodyPr>
          <a:lstStyle/>
          <a:p>
            <a:pPr algn="ctr"/>
            <a:r>
              <a:rPr lang="en-US" altLang="zh-CN" sz="2400">
                <a:solidFill>
                  <a:schemeClr val="lt1"/>
                </a:solidFill>
                <a:latin typeface="汉仪铸字卡酷体W" panose="00020600040101010101" charset="-122"/>
                <a:ea typeface="汉仪铸字卡酷体W" panose="00020600040101010101" charset="-122"/>
                <a:cs typeface="MiSans Normal" panose="00000500000000000000" charset="-122"/>
              </a:rPr>
              <a:t>04</a:t>
            </a:r>
          </a:p>
        </p:txBody>
      </p:sp>
      <p:sp>
        <p:nvSpPr>
          <p:cNvPr id="36" name="标题"/>
          <p:cNvSpPr txBox="1"/>
          <p:nvPr>
            <p:custDataLst>
              <p:tags r:id="rId12"/>
            </p:custDataLst>
          </p:nvPr>
        </p:nvSpPr>
        <p:spPr>
          <a:xfrm>
            <a:off x="5422900" y="4284980"/>
            <a:ext cx="3716655" cy="757555"/>
          </a:xfrm>
          <a:prstGeom prst="rect">
            <a:avLst/>
          </a:prstGeom>
          <a:noFill/>
        </p:spPr>
        <p:txBody>
          <a:bodyPr wrap="square" lIns="91440" tIns="0" rIns="91440" bIns="0" rtlCol="0" anchor="ctr" anchorCtr="0">
            <a:normAutofit/>
          </a:bodyPr>
          <a:lstStyle/>
          <a:p>
            <a:pPr lvl="0" algn="l">
              <a:buClrTx/>
              <a:buSzTx/>
              <a:buFontTx/>
            </a:pPr>
            <a:r>
              <a:rPr lang="zh-CN" altLang="en-US" sz="2400" b="1" spc="200" dirty="0">
                <a:solidFill>
                  <a:schemeClr val="tx1">
                    <a:lumMod val="85000"/>
                    <a:lumOff val="15000"/>
                  </a:schemeClr>
                </a:solidFill>
                <a:uFillTx/>
                <a:latin typeface="微软雅黑" panose="020B0503020204020204" charset="-122"/>
                <a:ea typeface="微软雅黑" panose="020B0503020204020204" charset="-122"/>
                <a:cs typeface="MiSans Normal" panose="00000500000000000000" charset="-122"/>
                <a:sym typeface="+mn-ea"/>
              </a:rPr>
              <a:t>进校考查</a:t>
            </a:r>
            <a:r>
              <a:rPr lang="zh-CN" altLang="en-US" sz="2400" b="1" spc="200" dirty="0" smtClean="0">
                <a:solidFill>
                  <a:schemeClr val="tx1">
                    <a:lumMod val="85000"/>
                    <a:lumOff val="15000"/>
                  </a:schemeClr>
                </a:solidFill>
                <a:uFillTx/>
                <a:latin typeface="微软雅黑" panose="020B0503020204020204" charset="-122"/>
                <a:ea typeface="微软雅黑" panose="020B0503020204020204" charset="-122"/>
                <a:cs typeface="MiSans Normal" panose="00000500000000000000" charset="-122"/>
                <a:sym typeface="+mn-ea"/>
              </a:rPr>
              <a:t>的</a:t>
            </a:r>
            <a:r>
              <a:rPr lang="zh-CN" altLang="en-US" sz="2400" b="1" spc="200" dirty="0">
                <a:solidFill>
                  <a:schemeClr val="tx1">
                    <a:lumMod val="85000"/>
                    <a:lumOff val="15000"/>
                  </a:schemeClr>
                </a:solidFill>
                <a:latin typeface="微软雅黑" panose="020B0503020204020204" charset="-122"/>
                <a:ea typeface="微软雅黑" panose="020B0503020204020204" charset="-122"/>
                <a:cs typeface="MiSans Normal" panose="00000500000000000000" charset="-122"/>
                <a:sym typeface="+mn-ea"/>
              </a:rPr>
              <a:t>流程</a:t>
            </a:r>
            <a:r>
              <a:rPr lang="zh-CN" altLang="en-US" sz="2400" b="1" spc="200" dirty="0" smtClean="0">
                <a:solidFill>
                  <a:schemeClr val="tx1">
                    <a:lumMod val="85000"/>
                    <a:lumOff val="15000"/>
                  </a:schemeClr>
                </a:solidFill>
                <a:uFillTx/>
                <a:latin typeface="微软雅黑" panose="020B0503020204020204" charset="-122"/>
                <a:ea typeface="微软雅黑" panose="020B0503020204020204" charset="-122"/>
                <a:cs typeface="MiSans Normal" panose="00000500000000000000" charset="-122"/>
                <a:sym typeface="+mn-ea"/>
              </a:rPr>
              <a:t>与</a:t>
            </a:r>
            <a:r>
              <a:rPr lang="zh-CN" altLang="en-US" sz="2400" b="1" spc="200" dirty="0">
                <a:solidFill>
                  <a:schemeClr val="tx1">
                    <a:lumMod val="85000"/>
                    <a:lumOff val="15000"/>
                  </a:schemeClr>
                </a:solidFill>
                <a:uFillTx/>
                <a:latin typeface="微软雅黑" panose="020B0503020204020204" charset="-122"/>
                <a:ea typeface="微软雅黑" panose="020B0503020204020204" charset="-122"/>
                <a:cs typeface="MiSans Normal" panose="00000500000000000000" charset="-122"/>
                <a:sym typeface="+mn-ea"/>
              </a:rPr>
              <a:t>要求</a:t>
            </a:r>
          </a:p>
        </p:txBody>
      </p:sp>
      <p:sp>
        <p:nvSpPr>
          <p:cNvPr id="38" name="圆角矩形 37"/>
          <p:cNvSpPr/>
          <p:nvPr>
            <p:custDataLst>
              <p:tags r:id="rId13"/>
            </p:custDataLst>
          </p:nvPr>
        </p:nvSpPr>
        <p:spPr>
          <a:xfrm>
            <a:off x="4406900" y="5345430"/>
            <a:ext cx="4764405" cy="671830"/>
          </a:xfrm>
          <a:prstGeom prst="roundRect">
            <a:avLst>
              <a:gd name="adj" fmla="val 50000"/>
            </a:avLst>
          </a:prstGeom>
          <a:solidFill>
            <a:schemeClr val="bg1"/>
          </a:solidFill>
          <a:ln>
            <a:noFill/>
          </a:ln>
          <a:effectLst>
            <a:outerShdw blurRad="254000" dist="38100" dir="2700000" algn="tl" rotWithShape="0">
              <a:schemeClr val="bg1">
                <a:lumMod val="50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tIns="0" bIns="0" rtlCol="0" anchor="ctr">
            <a:normAutofit/>
          </a:bodyPr>
          <a:lstStyle/>
          <a:p>
            <a:pPr algn="ctr"/>
            <a:endParaRPr lang="zh-CN" altLang="en-US">
              <a:cs typeface="MiSans Normal" panose="00000500000000000000" charset="-122"/>
            </a:endParaRPr>
          </a:p>
        </p:txBody>
      </p:sp>
      <p:sp>
        <p:nvSpPr>
          <p:cNvPr id="39" name="序号"/>
          <p:cNvSpPr txBox="1"/>
          <p:nvPr>
            <p:custDataLst>
              <p:tags r:id="rId14"/>
            </p:custDataLst>
          </p:nvPr>
        </p:nvSpPr>
        <p:spPr>
          <a:xfrm>
            <a:off x="4406900" y="5262245"/>
            <a:ext cx="776605" cy="755015"/>
          </a:xfrm>
          <a:prstGeom prst="ellipse">
            <a:avLst/>
          </a:prstGeom>
          <a:solidFill>
            <a:srgbClr val="4864FC"/>
          </a:solidFill>
        </p:spPr>
        <p:txBody>
          <a:bodyPr wrap="square" lIns="0" tIns="0" rIns="0" bIns="0" rtlCol="0" anchor="ctr" anchorCtr="0">
            <a:normAutofit/>
          </a:bodyPr>
          <a:lstStyle/>
          <a:p>
            <a:pPr algn="ctr"/>
            <a:r>
              <a:rPr lang="en-US" altLang="zh-CN" sz="2400">
                <a:solidFill>
                  <a:schemeClr val="lt1"/>
                </a:solidFill>
                <a:latin typeface="汉仪铸字卡酷体W" panose="00020600040101010101" charset="-122"/>
                <a:ea typeface="汉仪铸字卡酷体W" panose="00020600040101010101" charset="-122"/>
                <a:cs typeface="MiSans Normal" panose="00000500000000000000" charset="-122"/>
              </a:rPr>
              <a:t>05</a:t>
            </a:r>
          </a:p>
        </p:txBody>
      </p:sp>
      <p:sp>
        <p:nvSpPr>
          <p:cNvPr id="40" name="标题"/>
          <p:cNvSpPr txBox="1"/>
          <p:nvPr>
            <p:custDataLst>
              <p:tags r:id="rId15"/>
            </p:custDataLst>
          </p:nvPr>
        </p:nvSpPr>
        <p:spPr>
          <a:xfrm>
            <a:off x="5422900" y="5261610"/>
            <a:ext cx="3716655" cy="750570"/>
          </a:xfrm>
          <a:prstGeom prst="rect">
            <a:avLst/>
          </a:prstGeom>
          <a:noFill/>
        </p:spPr>
        <p:txBody>
          <a:bodyPr wrap="square" lIns="91440" tIns="0" rIns="91440" bIns="0" rtlCol="0" anchor="ctr" anchorCtr="0">
            <a:normAutofit/>
          </a:bodyPr>
          <a:lstStyle/>
          <a:p>
            <a:pPr lvl="0" algn="l">
              <a:buClrTx/>
              <a:buSzTx/>
              <a:buFontTx/>
            </a:pPr>
            <a:r>
              <a:rPr lang="zh-CN" altLang="en-US" sz="2400" b="1" spc="200" dirty="0">
                <a:solidFill>
                  <a:schemeClr val="tx1">
                    <a:lumMod val="85000"/>
                    <a:lumOff val="15000"/>
                  </a:schemeClr>
                </a:solidFill>
                <a:uFillTx/>
                <a:latin typeface="微软雅黑" panose="020B0503020204020204" charset="-122"/>
                <a:ea typeface="微软雅黑" panose="020B0503020204020204" charset="-122"/>
                <a:cs typeface="MiSans Normal" panose="00000500000000000000" charset="-122"/>
                <a:sym typeface="+mn-ea"/>
              </a:rPr>
              <a:t>专业教师</a:t>
            </a:r>
            <a:r>
              <a:rPr lang="zh-CN" altLang="en-US" sz="2400" b="1" spc="200" dirty="0" smtClean="0">
                <a:solidFill>
                  <a:schemeClr val="tx1">
                    <a:lumMod val="85000"/>
                    <a:lumOff val="15000"/>
                  </a:schemeClr>
                </a:solidFill>
                <a:uFillTx/>
                <a:latin typeface="微软雅黑" panose="020B0503020204020204" charset="-122"/>
                <a:ea typeface="微软雅黑" panose="020B0503020204020204" charset="-122"/>
                <a:cs typeface="MiSans Normal" panose="00000500000000000000" charset="-122"/>
                <a:sym typeface="+mn-ea"/>
              </a:rPr>
              <a:t>的</a:t>
            </a:r>
            <a:r>
              <a:rPr lang="zh-CN" altLang="en-US" sz="2400" b="1" spc="200" dirty="0">
                <a:solidFill>
                  <a:schemeClr val="tx1">
                    <a:lumMod val="85000"/>
                    <a:lumOff val="15000"/>
                  </a:schemeClr>
                </a:solidFill>
                <a:latin typeface="微软雅黑" panose="020B0503020204020204" charset="-122"/>
                <a:ea typeface="微软雅黑" panose="020B0503020204020204" charset="-122"/>
                <a:cs typeface="MiSans Normal" panose="00000500000000000000" charset="-122"/>
                <a:sym typeface="+mn-ea"/>
              </a:rPr>
              <a:t>担当</a:t>
            </a:r>
            <a:r>
              <a:rPr lang="zh-CN" altLang="en-US" sz="2400" b="1" spc="200" dirty="0" smtClean="0">
                <a:solidFill>
                  <a:schemeClr val="tx1">
                    <a:lumMod val="85000"/>
                    <a:lumOff val="15000"/>
                  </a:schemeClr>
                </a:solidFill>
                <a:uFillTx/>
                <a:latin typeface="微软雅黑" panose="020B0503020204020204" charset="-122"/>
                <a:ea typeface="微软雅黑" panose="020B0503020204020204" charset="-122"/>
                <a:cs typeface="MiSans Normal" panose="00000500000000000000" charset="-122"/>
                <a:sym typeface="+mn-ea"/>
              </a:rPr>
              <a:t>与</a:t>
            </a:r>
            <a:r>
              <a:rPr lang="zh-CN" altLang="en-US" sz="2400" b="1" spc="200" dirty="0">
                <a:solidFill>
                  <a:schemeClr val="tx1">
                    <a:lumMod val="85000"/>
                    <a:lumOff val="15000"/>
                  </a:schemeClr>
                </a:solidFill>
                <a:uFillTx/>
                <a:latin typeface="微软雅黑" panose="020B0503020204020204" charset="-122"/>
                <a:ea typeface="微软雅黑" panose="020B0503020204020204" charset="-122"/>
                <a:cs typeface="MiSans Normal" panose="00000500000000000000" charset="-122"/>
                <a:sym typeface="+mn-ea"/>
              </a:rPr>
              <a:t>责任</a:t>
            </a:r>
          </a:p>
        </p:txBody>
      </p:sp>
      <p:sp>
        <p:nvSpPr>
          <p:cNvPr id="10" name="圆角矩形 9"/>
          <p:cNvSpPr/>
          <p:nvPr>
            <p:custDataLst>
              <p:tags r:id="rId16"/>
            </p:custDataLst>
          </p:nvPr>
        </p:nvSpPr>
        <p:spPr>
          <a:xfrm>
            <a:off x="4406900" y="2407920"/>
            <a:ext cx="4764405" cy="671830"/>
          </a:xfrm>
          <a:prstGeom prst="roundRect">
            <a:avLst>
              <a:gd name="adj" fmla="val 50000"/>
            </a:avLst>
          </a:prstGeom>
          <a:solidFill>
            <a:schemeClr val="bg1"/>
          </a:solidFill>
          <a:ln>
            <a:noFill/>
          </a:ln>
          <a:effectLst>
            <a:outerShdw blurRad="254000" dist="38100" dir="2700000" algn="tl" rotWithShape="0">
              <a:schemeClr val="bg1">
                <a:lumMod val="50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tIns="0" bIns="0" rtlCol="0" anchor="ctr">
            <a:normAutofit/>
          </a:bodyPr>
          <a:lstStyle/>
          <a:p>
            <a:pPr algn="ctr"/>
            <a:endParaRPr lang="zh-CN" altLang="en-US">
              <a:cs typeface="MiSans Normal" panose="00000500000000000000" charset="-122"/>
            </a:endParaRPr>
          </a:p>
        </p:txBody>
      </p:sp>
      <p:sp>
        <p:nvSpPr>
          <p:cNvPr id="11" name="序号"/>
          <p:cNvSpPr txBox="1"/>
          <p:nvPr>
            <p:custDataLst>
              <p:tags r:id="rId17"/>
            </p:custDataLst>
          </p:nvPr>
        </p:nvSpPr>
        <p:spPr>
          <a:xfrm>
            <a:off x="4406900" y="2324735"/>
            <a:ext cx="776605" cy="755015"/>
          </a:xfrm>
          <a:prstGeom prst="ellipse">
            <a:avLst/>
          </a:prstGeom>
          <a:solidFill>
            <a:schemeClr val="accent2"/>
          </a:solidFill>
        </p:spPr>
        <p:txBody>
          <a:bodyPr wrap="square" lIns="0" tIns="0" rIns="0" bIns="0" rtlCol="0" anchor="ctr" anchorCtr="0">
            <a:normAutofit/>
          </a:bodyPr>
          <a:lstStyle/>
          <a:p>
            <a:pPr algn="ctr"/>
            <a:r>
              <a:rPr lang="en-US" altLang="zh-CN" sz="2400">
                <a:solidFill>
                  <a:schemeClr val="lt1"/>
                </a:solidFill>
                <a:latin typeface="汉仪铸字卡酷体W" panose="00020600040101010101" charset="-122"/>
                <a:ea typeface="汉仪铸字卡酷体W" panose="00020600040101010101" charset="-122"/>
                <a:cs typeface="MiSans Normal" panose="00000500000000000000" charset="-122"/>
              </a:rPr>
              <a:t>02</a:t>
            </a:r>
          </a:p>
        </p:txBody>
      </p:sp>
      <p:sp>
        <p:nvSpPr>
          <p:cNvPr id="12" name="标题"/>
          <p:cNvSpPr txBox="1"/>
          <p:nvPr>
            <p:custDataLst>
              <p:tags r:id="rId18"/>
            </p:custDataLst>
          </p:nvPr>
        </p:nvSpPr>
        <p:spPr>
          <a:xfrm>
            <a:off x="5422900" y="2329180"/>
            <a:ext cx="3716655" cy="758825"/>
          </a:xfrm>
          <a:prstGeom prst="rect">
            <a:avLst/>
          </a:prstGeom>
          <a:noFill/>
        </p:spPr>
        <p:txBody>
          <a:bodyPr wrap="square" lIns="91440" tIns="0" rIns="91440" bIns="0" rtlCol="0" anchor="ctr" anchorCtr="0">
            <a:normAutofit/>
          </a:bodyPr>
          <a:lstStyle/>
          <a:p>
            <a:pPr lvl="0" algn="l">
              <a:buClrTx/>
              <a:buSzTx/>
              <a:buFontTx/>
            </a:pPr>
            <a:r>
              <a:rPr lang="zh-CN" altLang="en-US" sz="2400" b="1" spc="200">
                <a:solidFill>
                  <a:schemeClr val="tx1">
                    <a:lumMod val="85000"/>
                    <a:lumOff val="15000"/>
                  </a:schemeClr>
                </a:solidFill>
                <a:uFillTx/>
                <a:latin typeface="微软雅黑" panose="020B0503020204020204" charset="-122"/>
                <a:ea typeface="微软雅黑" panose="020B0503020204020204" charset="-122"/>
                <a:cs typeface="MiSans Normal" panose="00000500000000000000" charset="-122"/>
                <a:sym typeface="+mn-ea"/>
              </a:rPr>
              <a:t>专业认证的程序与要求</a:t>
            </a:r>
          </a:p>
        </p:txBody>
      </p:sp>
    </p:spTree>
    <p:custDataLst>
      <p:tags r:id="rId1"/>
    </p:custData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占位符 6"/>
          <p:cNvSpPr>
            <a:spLocks noGrp="1"/>
          </p:cNvSpPr>
          <p:nvPr>
            <p:ph type="body" idx="2"/>
            <p:custDataLst>
              <p:tags r:id="rId2"/>
            </p:custDataLst>
          </p:nvPr>
        </p:nvSpPr>
        <p:spPr/>
        <p:txBody>
          <a:bodyPr/>
          <a:lstStyle/>
          <a:p>
            <a:r>
              <a:rPr lang="zh-CN" altLang="en-US" dirty="0">
                <a:latin typeface="汉仪铸字卡酷体W" panose="00020600040101010101" charset="-122"/>
                <a:ea typeface="汉仪铸字卡酷体W" panose="00020600040101010101" charset="-122"/>
              </a:rPr>
              <a:t>01</a:t>
            </a:r>
          </a:p>
        </p:txBody>
      </p:sp>
      <p:sp>
        <p:nvSpPr>
          <p:cNvPr id="8" name="标题 7"/>
          <p:cNvSpPr>
            <a:spLocks noGrp="1"/>
          </p:cNvSpPr>
          <p:nvPr>
            <p:ph type="title" idx="1"/>
            <p:custDataLst>
              <p:tags r:id="rId3"/>
            </p:custDataLst>
          </p:nvPr>
        </p:nvSpPr>
        <p:spPr/>
        <p:txBody>
          <a:bodyPr/>
          <a:lstStyle/>
          <a:p>
            <a:r>
              <a:rPr lang="zh-CN" altLang="en-US" dirty="0"/>
              <a:t>理念</a:t>
            </a:r>
            <a:r>
              <a:rPr lang="en-US" altLang="zh-CN" dirty="0"/>
              <a:t>  </a:t>
            </a:r>
            <a:r>
              <a:rPr lang="zh-CN" altLang="en-US" dirty="0"/>
              <a:t>原则</a:t>
            </a:r>
          </a:p>
        </p:txBody>
      </p:sp>
      <p:sp>
        <p:nvSpPr>
          <p:cNvPr id="3" name="文本框 2"/>
          <p:cNvSpPr txBox="1"/>
          <p:nvPr/>
        </p:nvSpPr>
        <p:spPr>
          <a:xfrm>
            <a:off x="8098155" y="2975610"/>
            <a:ext cx="406400" cy="706755"/>
          </a:xfrm>
          <a:prstGeom prst="rect">
            <a:avLst/>
          </a:prstGeom>
          <a:noFill/>
        </p:spPr>
        <p:txBody>
          <a:bodyPr wrap="none" rtlCol="0" anchor="t">
            <a:spAutoFit/>
          </a:bodyPr>
          <a:lstStyle/>
          <a:p>
            <a:r>
              <a:rPr lang="zh-CN" altLang="en-US" sz="4000">
                <a:solidFill>
                  <a:schemeClr val="tx1">
                    <a:lumMod val="50000"/>
                    <a:lumOff val="50000"/>
                  </a:schemeClr>
                </a:solidFill>
                <a:latin typeface="微软雅黑" panose="020B0503020204020204" charset="-122"/>
                <a:ea typeface="微软雅黑" panose="020B0503020204020204" charset="-122"/>
              </a:rPr>
              <a:t>•</a:t>
            </a:r>
          </a:p>
        </p:txBody>
      </p:sp>
      <p:sp>
        <p:nvSpPr>
          <p:cNvPr id="4" name="文本框 3"/>
          <p:cNvSpPr txBox="1"/>
          <p:nvPr/>
        </p:nvSpPr>
        <p:spPr>
          <a:xfrm>
            <a:off x="8401685" y="3927475"/>
            <a:ext cx="4064000" cy="368300"/>
          </a:xfrm>
          <a:prstGeom prst="rect">
            <a:avLst/>
          </a:prstGeom>
          <a:noFill/>
        </p:spPr>
        <p:txBody>
          <a:bodyPr wrap="square" rtlCol="0">
            <a:spAutoFit/>
          </a:bodyPr>
          <a:lstStyle/>
          <a:p>
            <a:endParaRPr lang="zh-CN" altLang="en-US"/>
          </a:p>
        </p:txBody>
      </p:sp>
    </p:spTree>
    <p:custDataLst>
      <p:tags r:id="rId1"/>
    </p:custData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矩形 27"/>
          <p:cNvSpPr/>
          <p:nvPr>
            <p:custDataLst>
              <p:tags r:id="rId2"/>
            </p:custDataLst>
          </p:nvPr>
        </p:nvSpPr>
        <p:spPr>
          <a:xfrm>
            <a:off x="0" y="2442210"/>
            <a:ext cx="12191365" cy="4416425"/>
          </a:xfrm>
          <a:prstGeom prst="rect">
            <a:avLst/>
          </a:prstGeom>
          <a:solidFill>
            <a:srgbClr val="4864FC"/>
          </a:solidFill>
          <a:ln w="19050">
            <a:solidFill>
              <a:srgbClr val="DCDCD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kumimoji="1" lang="zh-CN" altLang="en-US" sz="1600" b="1">
              <a:solidFill>
                <a:schemeClr val="lt1"/>
              </a:solidFill>
              <a:latin typeface="微软雅黑" panose="020B0503020204020204" charset="-122"/>
              <a:ea typeface="微软雅黑" panose="020B0503020204020204" charset="-122"/>
            </a:endParaRPr>
          </a:p>
        </p:txBody>
      </p:sp>
      <p:sp>
        <p:nvSpPr>
          <p:cNvPr id="29" name="Object 901"/>
          <p:cNvSpPr txBox="1"/>
          <p:nvPr>
            <p:custDataLst>
              <p:tags r:id="rId3"/>
            </p:custDataLst>
          </p:nvPr>
        </p:nvSpPr>
        <p:spPr>
          <a:xfrm>
            <a:off x="815340" y="727710"/>
            <a:ext cx="10908665" cy="794385"/>
          </a:xfrm>
          <a:prstGeom prst="rect">
            <a:avLst/>
          </a:prstGeom>
        </p:spPr>
        <p:txBody>
          <a:bodyPr vert="horz" lIns="63500" tIns="25400" rIns="63500" bIns="25400" rtlCol="0" anchor="b" anchorCtr="0">
            <a:normAutofit/>
          </a:bodyPr>
          <a:lstStyle/>
          <a:p>
            <a:pPr marL="0" indent="0" algn="l" fontAlgn="auto">
              <a:lnSpc>
                <a:spcPct val="100000"/>
              </a:lnSpc>
              <a:spcBef>
                <a:spcPts val="0"/>
              </a:spcBef>
              <a:spcAft>
                <a:spcPts val="0"/>
              </a:spcAft>
              <a:buSzPct val="100000"/>
              <a:buNone/>
            </a:pPr>
            <a:r>
              <a:rPr sz="2400" b="1" i="0" spc="120" dirty="0">
                <a:solidFill>
                  <a:schemeClr val="accent1"/>
                </a:solidFill>
                <a:uFillTx/>
                <a:latin typeface="微软雅黑" panose="020B0503020204020204" charset="-122"/>
                <a:ea typeface="微软雅黑" panose="020B0503020204020204" charset="-122"/>
                <a:sym typeface="+mn-ea"/>
              </a:rPr>
              <a:t>专业认证的基本理念</a:t>
            </a:r>
            <a:r>
              <a:rPr lang="en-US" sz="2400" b="1" i="0" spc="120" dirty="0">
                <a:solidFill>
                  <a:schemeClr val="tx1"/>
                </a:solidFill>
                <a:uFillTx/>
                <a:latin typeface="微软雅黑" panose="020B0503020204020204" charset="-122"/>
                <a:ea typeface="微软雅黑" panose="020B0503020204020204" charset="-122"/>
                <a:sym typeface="+mn-ea"/>
              </a:rPr>
              <a:t>  </a:t>
            </a:r>
            <a:r>
              <a:rPr sz="2400" b="1" i="0" spc="120" dirty="0">
                <a:solidFill>
                  <a:schemeClr val="accent1"/>
                </a:solidFill>
                <a:uFillTx/>
                <a:latin typeface="微软雅黑" panose="020B0503020204020204" charset="-122"/>
                <a:ea typeface="微软雅黑" panose="020B0503020204020204" charset="-122"/>
                <a:sym typeface="+mn-ea"/>
              </a:rPr>
              <a:t>——     </a:t>
            </a:r>
            <a:r>
              <a:rPr lang="en-US" sz="2400" b="1" i="0" spc="120" dirty="0">
                <a:solidFill>
                  <a:schemeClr val="accent1"/>
                </a:solidFill>
                <a:uFillTx/>
                <a:latin typeface="微软雅黑" panose="020B0503020204020204" charset="-122"/>
                <a:ea typeface="微软雅黑" panose="020B0503020204020204" charset="-122"/>
                <a:sym typeface="+mn-ea"/>
              </a:rPr>
              <a:t>   </a:t>
            </a:r>
            <a:r>
              <a:rPr sz="2000" b="1" i="0" spc="120" dirty="0">
                <a:solidFill>
                  <a:schemeClr val="accent4"/>
                </a:solidFill>
                <a:uFillTx/>
                <a:latin typeface="微软雅黑" panose="020B0503020204020204" charset="-122"/>
                <a:ea typeface="微软雅黑" panose="020B0503020204020204" charset="-122"/>
                <a:sym typeface="+mn-ea"/>
              </a:rPr>
              <a:t>学生中心 </a:t>
            </a:r>
            <a:r>
              <a:rPr sz="2000" b="1" i="0" spc="120" dirty="0">
                <a:solidFill>
                  <a:schemeClr val="tx1"/>
                </a:solidFill>
                <a:uFillTx/>
                <a:latin typeface="微软雅黑" panose="020B0503020204020204" charset="-122"/>
                <a:ea typeface="微软雅黑" panose="020B0503020204020204" charset="-122"/>
                <a:sym typeface="+mn-ea"/>
              </a:rPr>
              <a:t>     </a:t>
            </a:r>
            <a:r>
              <a:rPr lang="en-US" sz="2000" b="1" i="0" spc="120" dirty="0">
                <a:solidFill>
                  <a:schemeClr val="accent1"/>
                </a:solidFill>
                <a:uFillTx/>
                <a:latin typeface="微软雅黑" panose="020B0503020204020204" charset="-122"/>
                <a:ea typeface="微软雅黑" panose="020B0503020204020204" charset="-122"/>
                <a:sym typeface="+mn-ea"/>
              </a:rPr>
              <a:t>|</a:t>
            </a:r>
            <a:r>
              <a:rPr lang="en-US" sz="2000" b="1" i="0" spc="120" dirty="0">
                <a:solidFill>
                  <a:schemeClr val="tx1"/>
                </a:solidFill>
                <a:uFillTx/>
                <a:latin typeface="微软雅黑" panose="020B0503020204020204" charset="-122"/>
                <a:ea typeface="微软雅黑" panose="020B0503020204020204" charset="-122"/>
                <a:sym typeface="+mn-ea"/>
              </a:rPr>
              <a:t>    </a:t>
            </a:r>
            <a:r>
              <a:rPr sz="2000" b="1" i="0" spc="120" dirty="0">
                <a:solidFill>
                  <a:schemeClr val="accent6">
                    <a:lumMod val="50000"/>
                  </a:schemeClr>
                </a:solidFill>
                <a:uFillTx/>
                <a:latin typeface="微软雅黑" panose="020B0503020204020204" charset="-122"/>
                <a:ea typeface="微软雅黑" panose="020B0503020204020204" charset="-122"/>
                <a:sym typeface="+mn-ea"/>
              </a:rPr>
              <a:t> 产出导向 </a:t>
            </a:r>
            <a:r>
              <a:rPr sz="2000" b="1" i="0" spc="120" dirty="0">
                <a:solidFill>
                  <a:schemeClr val="tx1"/>
                </a:solidFill>
                <a:uFillTx/>
                <a:latin typeface="微软雅黑" panose="020B0503020204020204" charset="-122"/>
                <a:ea typeface="微软雅黑" panose="020B0503020204020204" charset="-122"/>
                <a:sym typeface="+mn-ea"/>
              </a:rPr>
              <a:t>    </a:t>
            </a:r>
            <a:r>
              <a:rPr sz="2000" b="1" i="0" spc="120" dirty="0">
                <a:solidFill>
                  <a:schemeClr val="accent1"/>
                </a:solidFill>
                <a:uFillTx/>
                <a:latin typeface="微软雅黑" panose="020B0503020204020204" charset="-122"/>
                <a:ea typeface="微软雅黑" panose="020B0503020204020204" charset="-122"/>
                <a:sym typeface="+mn-ea"/>
              </a:rPr>
              <a:t> </a:t>
            </a:r>
            <a:r>
              <a:rPr lang="en-US" sz="2000" b="1" i="0" spc="120" dirty="0">
                <a:solidFill>
                  <a:schemeClr val="accent1"/>
                </a:solidFill>
                <a:uFillTx/>
                <a:latin typeface="微软雅黑" panose="020B0503020204020204" charset="-122"/>
                <a:ea typeface="微软雅黑" panose="020B0503020204020204" charset="-122"/>
                <a:sym typeface="+mn-ea"/>
              </a:rPr>
              <a:t>|</a:t>
            </a:r>
            <a:r>
              <a:rPr sz="2000" b="1" i="0" spc="120" dirty="0">
                <a:solidFill>
                  <a:schemeClr val="tx1"/>
                </a:solidFill>
                <a:uFillTx/>
                <a:latin typeface="微软雅黑" panose="020B0503020204020204" charset="-122"/>
                <a:ea typeface="微软雅黑" panose="020B0503020204020204" charset="-122"/>
                <a:sym typeface="+mn-ea"/>
              </a:rPr>
              <a:t>  </a:t>
            </a:r>
            <a:r>
              <a:rPr lang="en-US" sz="2000" b="1" i="0" spc="120" dirty="0">
                <a:solidFill>
                  <a:schemeClr val="tx1"/>
                </a:solidFill>
                <a:uFillTx/>
                <a:latin typeface="微软雅黑" panose="020B0503020204020204" charset="-122"/>
                <a:ea typeface="微软雅黑" panose="020B0503020204020204" charset="-122"/>
                <a:sym typeface="+mn-ea"/>
              </a:rPr>
              <a:t>   </a:t>
            </a:r>
            <a:r>
              <a:rPr sz="2000" b="1" i="0" spc="120" dirty="0">
                <a:solidFill>
                  <a:schemeClr val="accent5">
                    <a:lumMod val="75000"/>
                  </a:schemeClr>
                </a:solidFill>
                <a:uFillTx/>
                <a:latin typeface="微软雅黑" panose="020B0503020204020204" charset="-122"/>
                <a:ea typeface="微软雅黑" panose="020B0503020204020204" charset="-122"/>
                <a:sym typeface="+mn-ea"/>
              </a:rPr>
              <a:t>持续改进</a:t>
            </a:r>
          </a:p>
        </p:txBody>
      </p:sp>
      <p:sp>
        <p:nvSpPr>
          <p:cNvPr id="30" name="Object 902"/>
          <p:cNvSpPr txBox="1"/>
          <p:nvPr>
            <p:custDataLst>
              <p:tags r:id="rId4"/>
            </p:custDataLst>
          </p:nvPr>
        </p:nvSpPr>
        <p:spPr>
          <a:xfrm>
            <a:off x="815340" y="2002155"/>
            <a:ext cx="4203065" cy="561975"/>
          </a:xfrm>
          <a:prstGeom prst="rect">
            <a:avLst/>
          </a:prstGeom>
        </p:spPr>
        <p:txBody>
          <a:bodyPr vert="horz" lIns="63500" tIns="25400" rIns="63500" bIns="25400" rtlCol="0" anchor="t" anchorCtr="0">
            <a:normAutofit/>
          </a:bodyPr>
          <a:lstStyle/>
          <a:p>
            <a:pPr marL="0" algn="l" fontAlgn="auto">
              <a:lnSpc>
                <a:spcPct val="100000"/>
              </a:lnSpc>
              <a:spcBef>
                <a:spcPts val="0"/>
              </a:spcBef>
              <a:spcAft>
                <a:spcPts val="0"/>
              </a:spcAft>
              <a:buClrTx/>
              <a:buSzTx/>
              <a:buFontTx/>
            </a:pPr>
            <a:r>
              <a:rPr sz="2400" b="1" spc="120" dirty="0">
                <a:solidFill>
                  <a:srgbClr val="7030A0"/>
                </a:solidFill>
                <a:uFillTx/>
                <a:latin typeface="微软雅黑" panose="020B0503020204020204" charset="-122"/>
                <a:ea typeface="微软雅黑" panose="020B0503020204020204" charset="-122"/>
              </a:rPr>
              <a:t>专业认证的原则</a:t>
            </a:r>
          </a:p>
        </p:txBody>
      </p:sp>
      <p:sp>
        <p:nvSpPr>
          <p:cNvPr id="33" name="TextBox 21"/>
          <p:cNvSpPr txBox="1"/>
          <p:nvPr>
            <p:custDataLst>
              <p:tags r:id="rId5"/>
            </p:custDataLst>
          </p:nvPr>
        </p:nvSpPr>
        <p:spPr>
          <a:xfrm flipH="1">
            <a:off x="695960" y="3224530"/>
            <a:ext cx="3622040" cy="3096000"/>
          </a:xfrm>
          <a:prstGeom prst="rect">
            <a:avLst/>
          </a:prstGeom>
          <a:noFill/>
        </p:spPr>
        <p:txBody>
          <a:bodyPr wrap="square" rtlCol="0" anchor="ctr">
            <a:noAutofit/>
          </a:bodyPr>
          <a:lstStyle/>
          <a:p>
            <a:pPr marL="0" lvl="1" indent="0" algn="l" fontAlgn="ctr">
              <a:lnSpc>
                <a:spcPct val="120000"/>
              </a:lnSpc>
              <a:spcBef>
                <a:spcPts val="0"/>
              </a:spcBef>
              <a:spcAft>
                <a:spcPts val="800"/>
              </a:spcAft>
              <a:buSzPct val="100000"/>
              <a:buNone/>
            </a:pPr>
            <a:r>
              <a:rPr lang="zh-CN" altLang="en-US" b="1" spc="150" dirty="0">
                <a:solidFill>
                  <a:srgbClr val="FFFF00"/>
                </a:solidFill>
                <a:uFillTx/>
                <a:latin typeface="微软雅黑" panose="020B0503020204020204" charset="-122"/>
                <a:ea typeface="微软雅黑" panose="020B0503020204020204" charset="-122"/>
              </a:rPr>
              <a:t>反向设计</a:t>
            </a:r>
            <a:r>
              <a:rPr lang="zh-CN" altLang="en-US" b="1" spc="150" dirty="0">
                <a:solidFill>
                  <a:schemeClr val="bg1"/>
                </a:solidFill>
                <a:uFillTx/>
                <a:latin typeface="微软雅黑" panose="020B0503020204020204" charset="-122"/>
                <a:ea typeface="微软雅黑" panose="020B0503020204020204" charset="-122"/>
              </a:rPr>
              <a:t>：</a:t>
            </a:r>
            <a:r>
              <a:rPr lang="zh-CN" altLang="en-US" sz="1600" b="1" spc="150" dirty="0">
                <a:solidFill>
                  <a:schemeClr val="bg1"/>
                </a:solidFill>
                <a:uFillTx/>
                <a:latin typeface="微软雅黑" panose="020B0503020204020204" charset="-122"/>
                <a:ea typeface="微软雅黑" panose="020B0503020204020204" charset="-122"/>
              </a:rPr>
              <a:t>对接师资需求（调研）设计培养目标、对接教育教学岗位需求设计毕业要求、对接毕业要求设计课程体系与教学环节</a:t>
            </a:r>
          </a:p>
          <a:p>
            <a:pPr marL="0" lvl="1" indent="0" algn="l" fontAlgn="ctr">
              <a:lnSpc>
                <a:spcPct val="120000"/>
              </a:lnSpc>
              <a:spcBef>
                <a:spcPts val="0"/>
              </a:spcBef>
              <a:spcAft>
                <a:spcPts val="800"/>
              </a:spcAft>
              <a:buSzPct val="100000"/>
              <a:buNone/>
            </a:pPr>
            <a:r>
              <a:rPr lang="zh-CN" altLang="en-US" b="1" spc="150" dirty="0">
                <a:solidFill>
                  <a:srgbClr val="FFFF00"/>
                </a:solidFill>
                <a:uFillTx/>
                <a:latin typeface="微软雅黑" panose="020B0503020204020204" charset="-122"/>
                <a:ea typeface="微软雅黑" panose="020B0503020204020204" charset="-122"/>
              </a:rPr>
              <a:t>正向施工</a:t>
            </a:r>
            <a:r>
              <a:rPr lang="zh-CN" altLang="en-US" b="1" spc="150" dirty="0">
                <a:solidFill>
                  <a:schemeClr val="bg1"/>
                </a:solidFill>
                <a:uFillTx/>
                <a:latin typeface="微软雅黑" panose="020B0503020204020204" charset="-122"/>
                <a:ea typeface="微软雅黑" panose="020B0503020204020204" charset="-122"/>
              </a:rPr>
              <a:t>：</a:t>
            </a:r>
            <a:r>
              <a:rPr lang="zh-CN" altLang="en-US" sz="1600" b="1" spc="150" dirty="0">
                <a:solidFill>
                  <a:schemeClr val="bg1"/>
                </a:solidFill>
                <a:uFillTx/>
                <a:latin typeface="微软雅黑" panose="020B0503020204020204" charset="-122"/>
                <a:ea typeface="微软雅黑" panose="020B0503020204020204" charset="-122"/>
              </a:rPr>
              <a:t>指课程教学与考核要能够支撑课程目标、课程目标要能够支撑毕业要求、毕业要求要能够支撑培养目标</a:t>
            </a:r>
          </a:p>
        </p:txBody>
      </p:sp>
      <p:sp>
        <p:nvSpPr>
          <p:cNvPr id="34" name="任意多边形: 形状 27"/>
          <p:cNvSpPr/>
          <p:nvPr>
            <p:custDataLst>
              <p:tags r:id="rId6"/>
            </p:custDataLst>
          </p:nvPr>
        </p:nvSpPr>
        <p:spPr>
          <a:xfrm>
            <a:off x="805002" y="2682526"/>
            <a:ext cx="1960489" cy="478597"/>
          </a:xfrm>
          <a:custGeom>
            <a:avLst/>
            <a:gdLst>
              <a:gd name="connsiteX0" fmla="*/ 69191 w 1701373"/>
              <a:gd name="connsiteY0" fmla="*/ 0 h 415137"/>
              <a:gd name="connsiteX1" fmla="*/ 1391567 w 1701373"/>
              <a:gd name="connsiteY1" fmla="*/ 0 h 415137"/>
              <a:gd name="connsiteX2" fmla="*/ 1701373 w 1701373"/>
              <a:gd name="connsiteY2" fmla="*/ 411126 h 415137"/>
              <a:gd name="connsiteX3" fmla="*/ 1681505 w 1701373"/>
              <a:gd name="connsiteY3" fmla="*/ 415137 h 415137"/>
              <a:gd name="connsiteX4" fmla="*/ 69191 w 1701373"/>
              <a:gd name="connsiteY4" fmla="*/ 415137 h 415137"/>
              <a:gd name="connsiteX5" fmla="*/ 0 w 1701373"/>
              <a:gd name="connsiteY5" fmla="*/ 345946 h 415137"/>
              <a:gd name="connsiteX6" fmla="*/ 0 w 1701373"/>
              <a:gd name="connsiteY6" fmla="*/ 69191 h 415137"/>
              <a:gd name="connsiteX7" fmla="*/ 69191 w 1701373"/>
              <a:gd name="connsiteY7" fmla="*/ 0 h 415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01373" h="415137">
                <a:moveTo>
                  <a:pt x="69191" y="0"/>
                </a:moveTo>
                <a:lnTo>
                  <a:pt x="1391567" y="0"/>
                </a:lnTo>
                <a:lnTo>
                  <a:pt x="1701373" y="411126"/>
                </a:lnTo>
                <a:lnTo>
                  <a:pt x="1681505" y="415137"/>
                </a:lnTo>
                <a:lnTo>
                  <a:pt x="69191" y="415137"/>
                </a:lnTo>
                <a:cubicBezTo>
                  <a:pt x="30978" y="415137"/>
                  <a:pt x="0" y="384159"/>
                  <a:pt x="0" y="345946"/>
                </a:cubicBezTo>
                <a:lnTo>
                  <a:pt x="0" y="69191"/>
                </a:lnTo>
                <a:cubicBezTo>
                  <a:pt x="0" y="30978"/>
                  <a:pt x="30978" y="0"/>
                  <a:pt x="69191" y="0"/>
                </a:cubicBezTo>
                <a:close/>
              </a:path>
            </a:pathLst>
          </a:custGeom>
          <a:solidFill>
            <a:schemeClr val="accent4">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35" name="Rectangle 29"/>
          <p:cNvSpPr/>
          <p:nvPr>
            <p:custDataLst>
              <p:tags r:id="rId7"/>
            </p:custDataLst>
          </p:nvPr>
        </p:nvSpPr>
        <p:spPr>
          <a:xfrm flipH="1">
            <a:off x="650240" y="2631300"/>
            <a:ext cx="2027815" cy="526163"/>
          </a:xfrm>
          <a:prstGeom prst="rect">
            <a:avLst/>
          </a:prstGeom>
          <a:effectLst>
            <a:outerShdw blurRad="50800" dist="38100" dir="2700000" algn="tl" rotWithShape="0">
              <a:prstClr val="black">
                <a:alpha val="40000"/>
              </a:prstClr>
            </a:outerShdw>
          </a:effectLst>
        </p:spPr>
        <p:txBody>
          <a:bodyPr wrap="squar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40000"/>
              </a:lnSpc>
              <a:spcBef>
                <a:spcPts val="0"/>
              </a:spcBef>
              <a:spcAft>
                <a:spcPts val="0"/>
              </a:spcAft>
            </a:pPr>
            <a:r>
              <a:rPr lang="en-US" altLang="zh-CN" sz="1600" b="1" spc="40" dirty="0">
                <a:solidFill>
                  <a:schemeClr val="bg1"/>
                </a:solidFill>
                <a:uFillTx/>
                <a:latin typeface="Arial" panose="020B0604020202020204" pitchFamily="34" charset="0"/>
                <a:ea typeface="微软雅黑" panose="020B0503020204020204" charset="-122"/>
                <a:sym typeface="+mn-ea"/>
              </a:rPr>
              <a:t>反向设计/正向施工</a:t>
            </a:r>
          </a:p>
        </p:txBody>
      </p:sp>
      <p:sp>
        <p:nvSpPr>
          <p:cNvPr id="38" name="TextBox 21"/>
          <p:cNvSpPr txBox="1"/>
          <p:nvPr>
            <p:custDataLst>
              <p:tags r:id="rId8"/>
            </p:custDataLst>
          </p:nvPr>
        </p:nvSpPr>
        <p:spPr>
          <a:xfrm flipH="1">
            <a:off x="4653915" y="3224530"/>
            <a:ext cx="3603625" cy="3096000"/>
          </a:xfrm>
          <a:prstGeom prst="rect">
            <a:avLst/>
          </a:prstGeom>
          <a:noFill/>
        </p:spPr>
        <p:txBody>
          <a:bodyPr wrap="square" rtlCol="0" anchor="ctr">
            <a:noAutofit/>
          </a:bodyPr>
          <a:lstStyle/>
          <a:p>
            <a:pPr lvl="0" indent="0" algn="l" fontAlgn="ctr">
              <a:lnSpc>
                <a:spcPct val="120000"/>
              </a:lnSpc>
              <a:spcBef>
                <a:spcPts val="0"/>
              </a:spcBef>
              <a:spcAft>
                <a:spcPts val="800"/>
              </a:spcAft>
              <a:buSzPct val="100000"/>
              <a:buFont typeface="+mn-ea"/>
              <a:buNone/>
            </a:pPr>
            <a:r>
              <a:rPr lang="zh-CN" altLang="en-US" b="1" spc="150" dirty="0">
                <a:solidFill>
                  <a:srgbClr val="FFFF00"/>
                </a:solidFill>
                <a:uFillTx/>
                <a:latin typeface="微软雅黑" panose="020B0503020204020204" charset="-122"/>
                <a:ea typeface="微软雅黑" panose="020B0503020204020204" charset="-122"/>
                <a:sym typeface="+mn-ea"/>
              </a:rPr>
              <a:t>主线</a:t>
            </a:r>
            <a:r>
              <a:rPr b="1" spc="150" dirty="0">
                <a:solidFill>
                  <a:schemeClr val="bg1"/>
                </a:solidFill>
                <a:uFillTx/>
                <a:latin typeface="微软雅黑" panose="020B0503020204020204" charset="-122"/>
                <a:ea typeface="微软雅黑" panose="020B0503020204020204" charset="-122"/>
                <a:sym typeface="+mn-ea"/>
              </a:rPr>
              <a:t>：</a:t>
            </a:r>
            <a:r>
              <a:rPr sz="1600" b="1" spc="150" dirty="0" err="1">
                <a:solidFill>
                  <a:schemeClr val="bg1"/>
                </a:solidFill>
                <a:uFillTx/>
                <a:latin typeface="微软雅黑" panose="020B0503020204020204" charset="-122"/>
                <a:ea typeface="微软雅黑" panose="020B0503020204020204" charset="-122"/>
                <a:sym typeface="+mn-ea"/>
              </a:rPr>
              <a:t>专业是否建立和实施面向产出的教育教学体系，主要看培养方案、课程大纲、考核资料、管理文件和过程记录等</a:t>
            </a:r>
            <a:endParaRPr b="1" spc="150" dirty="0">
              <a:solidFill>
                <a:schemeClr val="bg1"/>
              </a:solidFill>
              <a:uFillTx/>
              <a:latin typeface="微软雅黑" panose="020B0503020204020204" charset="-122"/>
              <a:ea typeface="微软雅黑" panose="020B0503020204020204" charset="-122"/>
              <a:sym typeface="+mn-ea"/>
            </a:endParaRPr>
          </a:p>
          <a:p>
            <a:pPr marL="0" lvl="1" indent="0" algn="l" fontAlgn="ctr">
              <a:lnSpc>
                <a:spcPct val="120000"/>
              </a:lnSpc>
              <a:spcBef>
                <a:spcPts val="0"/>
              </a:spcBef>
              <a:spcAft>
                <a:spcPts val="800"/>
              </a:spcAft>
              <a:buSzPct val="100000"/>
              <a:buNone/>
            </a:pPr>
            <a:r>
              <a:rPr lang="zh-CN" altLang="en-US" b="1" spc="150" dirty="0">
                <a:solidFill>
                  <a:srgbClr val="FFFF00"/>
                </a:solidFill>
                <a:uFillTx/>
                <a:latin typeface="微软雅黑" panose="020B0503020204020204" charset="-122"/>
                <a:ea typeface="微软雅黑" panose="020B0503020204020204" charset="-122"/>
                <a:sym typeface="+mn-ea"/>
              </a:rPr>
              <a:t>底线</a:t>
            </a:r>
            <a:r>
              <a:rPr b="1" spc="150" dirty="0">
                <a:solidFill>
                  <a:schemeClr val="bg1"/>
                </a:solidFill>
                <a:uFillTx/>
                <a:latin typeface="微软雅黑" panose="020B0503020204020204" charset="-122"/>
                <a:ea typeface="微软雅黑" panose="020B0503020204020204" charset="-122"/>
                <a:sym typeface="+mn-ea"/>
              </a:rPr>
              <a:t>：</a:t>
            </a:r>
            <a:r>
              <a:rPr sz="1600" b="1" spc="150" dirty="0" err="1">
                <a:solidFill>
                  <a:schemeClr val="bg1"/>
                </a:solidFill>
                <a:uFillTx/>
                <a:latin typeface="微软雅黑" panose="020B0503020204020204" charset="-122"/>
                <a:ea typeface="微软雅黑" panose="020B0503020204020204" charset="-122"/>
                <a:sym typeface="+mn-ea"/>
              </a:rPr>
              <a:t>认证底线在于专业是否建立和实施面向产出的质量评价机制，认证底线主要看考核材料、评价报告、管理文件和过程记录等</a:t>
            </a:r>
            <a:r>
              <a:rPr sz="1600" b="1" spc="150" dirty="0">
                <a:solidFill>
                  <a:schemeClr val="bg1"/>
                </a:solidFill>
                <a:uFillTx/>
                <a:latin typeface="微软雅黑" panose="020B0503020204020204" charset="-122"/>
                <a:ea typeface="微软雅黑" panose="020B0503020204020204" charset="-122"/>
                <a:sym typeface="+mn-ea"/>
              </a:rPr>
              <a:t>。</a:t>
            </a:r>
          </a:p>
        </p:txBody>
      </p:sp>
      <p:sp>
        <p:nvSpPr>
          <p:cNvPr id="39" name="任意多边形: 形状 33"/>
          <p:cNvSpPr/>
          <p:nvPr>
            <p:custDataLst>
              <p:tags r:id="rId9"/>
            </p:custDataLst>
          </p:nvPr>
        </p:nvSpPr>
        <p:spPr>
          <a:xfrm>
            <a:off x="4762572" y="2682526"/>
            <a:ext cx="1960489" cy="478597"/>
          </a:xfrm>
          <a:custGeom>
            <a:avLst/>
            <a:gdLst>
              <a:gd name="connsiteX0" fmla="*/ 69191 w 1701373"/>
              <a:gd name="connsiteY0" fmla="*/ 0 h 415137"/>
              <a:gd name="connsiteX1" fmla="*/ 1391567 w 1701373"/>
              <a:gd name="connsiteY1" fmla="*/ 0 h 415137"/>
              <a:gd name="connsiteX2" fmla="*/ 1701373 w 1701373"/>
              <a:gd name="connsiteY2" fmla="*/ 411126 h 415137"/>
              <a:gd name="connsiteX3" fmla="*/ 1681505 w 1701373"/>
              <a:gd name="connsiteY3" fmla="*/ 415137 h 415137"/>
              <a:gd name="connsiteX4" fmla="*/ 69191 w 1701373"/>
              <a:gd name="connsiteY4" fmla="*/ 415137 h 415137"/>
              <a:gd name="connsiteX5" fmla="*/ 0 w 1701373"/>
              <a:gd name="connsiteY5" fmla="*/ 345946 h 415137"/>
              <a:gd name="connsiteX6" fmla="*/ 0 w 1701373"/>
              <a:gd name="connsiteY6" fmla="*/ 69191 h 415137"/>
              <a:gd name="connsiteX7" fmla="*/ 69191 w 1701373"/>
              <a:gd name="connsiteY7" fmla="*/ 0 h 415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01373" h="415137">
                <a:moveTo>
                  <a:pt x="69191" y="0"/>
                </a:moveTo>
                <a:lnTo>
                  <a:pt x="1391567" y="0"/>
                </a:lnTo>
                <a:lnTo>
                  <a:pt x="1701373" y="411126"/>
                </a:lnTo>
                <a:lnTo>
                  <a:pt x="1681505" y="415137"/>
                </a:lnTo>
                <a:lnTo>
                  <a:pt x="69191" y="415137"/>
                </a:lnTo>
                <a:cubicBezTo>
                  <a:pt x="30978" y="415137"/>
                  <a:pt x="0" y="384159"/>
                  <a:pt x="0" y="345946"/>
                </a:cubicBezTo>
                <a:lnTo>
                  <a:pt x="0" y="69191"/>
                </a:lnTo>
                <a:cubicBezTo>
                  <a:pt x="0" y="30978"/>
                  <a:pt x="30978" y="0"/>
                  <a:pt x="69191" y="0"/>
                </a:cubicBezTo>
                <a:close/>
              </a:path>
            </a:pathLst>
          </a:custGeom>
          <a:solidFill>
            <a:schemeClr val="accent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40" name="Rectangle 29"/>
          <p:cNvSpPr/>
          <p:nvPr>
            <p:custDataLst>
              <p:tags r:id="rId10"/>
            </p:custDataLst>
          </p:nvPr>
        </p:nvSpPr>
        <p:spPr>
          <a:xfrm flipH="1">
            <a:off x="4573905" y="2631300"/>
            <a:ext cx="2027815" cy="526163"/>
          </a:xfrm>
          <a:prstGeom prst="rect">
            <a:avLst/>
          </a:prstGeom>
          <a:effectLst>
            <a:outerShdw blurRad="50800" dist="38100" dir="2700000" algn="tl" rotWithShape="0">
              <a:prstClr val="black">
                <a:alpha val="40000"/>
              </a:prstClr>
            </a:outerShdw>
          </a:effectLst>
        </p:spPr>
        <p:txBody>
          <a:bodyPr wrap="square" anchor="ctr">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40000"/>
              </a:lnSpc>
              <a:spcBef>
                <a:spcPts val="0"/>
              </a:spcBef>
              <a:spcAft>
                <a:spcPts val="0"/>
              </a:spcAft>
            </a:pPr>
            <a:r>
              <a:rPr lang="en-US" altLang="zh-CN" sz="2000" b="1" spc="40">
                <a:solidFill>
                  <a:schemeClr val="bg1"/>
                </a:solidFill>
                <a:uFillTx/>
                <a:latin typeface="Arial" panose="020B0604020202020204" pitchFamily="34" charset="0"/>
                <a:ea typeface="微软雅黑" panose="020B0503020204020204" charset="-122"/>
                <a:sym typeface="+mn-ea"/>
              </a:rPr>
              <a:t>主线与底线</a:t>
            </a:r>
            <a:endParaRPr lang="en-US" altLang="zh-CN" sz="2000" b="1" spc="40" dirty="0">
              <a:solidFill>
                <a:schemeClr val="bg1"/>
              </a:solidFill>
              <a:uFillTx/>
              <a:latin typeface="Arial" panose="020B0604020202020204" pitchFamily="34" charset="0"/>
              <a:ea typeface="微软雅黑" panose="020B0503020204020204" charset="-122"/>
              <a:sym typeface="+mn-ea"/>
            </a:endParaRPr>
          </a:p>
        </p:txBody>
      </p:sp>
      <p:sp>
        <p:nvSpPr>
          <p:cNvPr id="43" name="TextBox 21"/>
          <p:cNvSpPr txBox="1"/>
          <p:nvPr>
            <p:custDataLst>
              <p:tags r:id="rId11"/>
            </p:custDataLst>
          </p:nvPr>
        </p:nvSpPr>
        <p:spPr>
          <a:xfrm flipH="1">
            <a:off x="8441813" y="3224530"/>
            <a:ext cx="3211195" cy="3096000"/>
          </a:xfrm>
          <a:prstGeom prst="rect">
            <a:avLst/>
          </a:prstGeom>
          <a:noFill/>
        </p:spPr>
        <p:txBody>
          <a:bodyPr wrap="square" rtlCol="0" anchor="ctr">
            <a:normAutofit/>
          </a:bodyPr>
          <a:lstStyle/>
          <a:p>
            <a:pPr marL="0" lvl="0" indent="0" algn="l">
              <a:lnSpc>
                <a:spcPct val="120000"/>
              </a:lnSpc>
              <a:spcBef>
                <a:spcPts val="0"/>
              </a:spcBef>
              <a:spcAft>
                <a:spcPts val="800"/>
              </a:spcAft>
              <a:buSzPct val="100000"/>
            </a:pPr>
            <a:r>
              <a:rPr lang="en-US" sz="1600" b="1" spc="80" dirty="0" err="1">
                <a:solidFill>
                  <a:schemeClr val="bg1"/>
                </a:solidFill>
                <a:uFillTx/>
                <a:latin typeface="微软雅黑" panose="020B0503020204020204" charset="-122"/>
                <a:ea typeface="微软雅黑" panose="020B0503020204020204" charset="-122"/>
                <a:cs typeface="微软雅黑" panose="020B0503020204020204" charset="-122"/>
                <a:sym typeface="+mn-ea"/>
              </a:rPr>
              <a:t>重点考查维度</a:t>
            </a:r>
            <a:r>
              <a:rPr lang="zh-CN" altLang="en-US" sz="1800" b="1" spc="150" dirty="0">
                <a:solidFill>
                  <a:srgbClr val="FFFF00"/>
                </a:solidFill>
                <a:uFillTx/>
                <a:latin typeface="微软雅黑" panose="020B0503020204020204" charset="-122"/>
                <a:ea typeface="微软雅黑" panose="020B0503020204020204" charset="-122"/>
                <a:sym typeface="+mn-ea"/>
              </a:rPr>
              <a:t>5个</a:t>
            </a:r>
            <a:r>
              <a:rPr lang="en-US" sz="1600" b="1" spc="80" dirty="0">
                <a:solidFill>
                  <a:schemeClr val="bg1"/>
                </a:solidFill>
                <a:uFillTx/>
                <a:latin typeface="微软雅黑" panose="020B0503020204020204" charset="-122"/>
                <a:ea typeface="微软雅黑" panose="020B0503020204020204" charset="-122"/>
                <a:cs typeface="微软雅黑" panose="020B0503020204020204" charset="-122"/>
                <a:sym typeface="+mn-ea"/>
              </a:rPr>
              <a:t> </a:t>
            </a:r>
          </a:p>
          <a:p>
            <a:pPr marL="0" lvl="0" indent="0" algn="l">
              <a:lnSpc>
                <a:spcPct val="120000"/>
              </a:lnSpc>
              <a:spcBef>
                <a:spcPts val="0"/>
              </a:spcBef>
              <a:spcAft>
                <a:spcPts val="800"/>
              </a:spcAft>
              <a:buSzPct val="100000"/>
            </a:pPr>
            <a:r>
              <a:rPr lang="en-US" sz="1600" b="1" spc="80" dirty="0" err="1" smtClean="0">
                <a:solidFill>
                  <a:schemeClr val="bg1"/>
                </a:solidFill>
                <a:uFillTx/>
                <a:latin typeface="微软雅黑" panose="020B0503020204020204" charset="-122"/>
                <a:ea typeface="微软雅黑" panose="020B0503020204020204" charset="-122"/>
                <a:cs typeface="微软雅黑" panose="020B0503020204020204" charset="-122"/>
                <a:sym typeface="+mn-ea"/>
              </a:rPr>
              <a:t>培养效果</a:t>
            </a:r>
            <a:r>
              <a:rPr lang="zh-CN" altLang="en-US" sz="1600" b="1" spc="80" dirty="0" smtClean="0">
                <a:solidFill>
                  <a:schemeClr val="bg1"/>
                </a:solidFill>
                <a:uFillTx/>
                <a:latin typeface="微软雅黑" panose="020B0503020204020204" charset="-122"/>
                <a:ea typeface="微软雅黑" panose="020B0503020204020204" charset="-122"/>
                <a:cs typeface="微软雅黑" panose="020B0503020204020204" charset="-122"/>
                <a:sym typeface="+mn-ea"/>
              </a:rPr>
              <a:t>对培养目标</a:t>
            </a:r>
            <a:r>
              <a:rPr lang="en-US" sz="1600" b="1" spc="80" dirty="0" err="1" smtClean="0">
                <a:solidFill>
                  <a:schemeClr val="bg1"/>
                </a:solidFill>
                <a:uFillTx/>
                <a:latin typeface="微软雅黑" panose="020B0503020204020204" charset="-122"/>
                <a:ea typeface="微软雅黑" panose="020B0503020204020204" charset="-122"/>
                <a:cs typeface="微软雅黑" panose="020B0503020204020204" charset="-122"/>
                <a:sym typeface="+mn-ea"/>
              </a:rPr>
              <a:t>的达</a:t>
            </a:r>
            <a:r>
              <a:rPr lang="en-US" sz="1600" b="1" spc="80" dirty="0" err="1" smtClean="0">
                <a:solidFill>
                  <a:schemeClr val="bg1"/>
                </a:solidFill>
                <a:uFillTx/>
                <a:latin typeface="微软雅黑" panose="020B0503020204020204" charset="-122"/>
                <a:ea typeface="微软雅黑" panose="020B0503020204020204" charset="-122"/>
                <a:cs typeface="微软雅黑" panose="020B0503020204020204" charset="-122"/>
                <a:sym typeface="+mn-ea"/>
              </a:rPr>
              <a:t>成度</a:t>
            </a:r>
            <a:r>
              <a:rPr lang="en-US" sz="1600" b="1" spc="80" dirty="0" smtClean="0">
                <a:solidFill>
                  <a:schemeClr val="bg1"/>
                </a:solidFill>
                <a:uFillTx/>
                <a:latin typeface="微软雅黑" panose="020B0503020204020204" charset="-122"/>
                <a:ea typeface="微软雅黑" panose="020B0503020204020204" charset="-122"/>
                <a:cs typeface="微软雅黑" panose="020B0503020204020204" charset="-122"/>
                <a:sym typeface="+mn-ea"/>
              </a:rPr>
              <a:t> </a:t>
            </a:r>
            <a:endParaRPr lang="en-US" sz="1600" b="1" spc="80" dirty="0">
              <a:solidFill>
                <a:schemeClr val="bg1"/>
              </a:solidFill>
              <a:uFillTx/>
              <a:latin typeface="微软雅黑" panose="020B0503020204020204" charset="-122"/>
              <a:ea typeface="微软雅黑" panose="020B0503020204020204" charset="-122"/>
              <a:cs typeface="微软雅黑" panose="020B0503020204020204" charset="-122"/>
              <a:sym typeface="+mn-ea"/>
            </a:endParaRPr>
          </a:p>
          <a:p>
            <a:pPr marL="0" lvl="0" indent="0" algn="l">
              <a:lnSpc>
                <a:spcPct val="120000"/>
              </a:lnSpc>
              <a:spcBef>
                <a:spcPts val="0"/>
              </a:spcBef>
              <a:spcAft>
                <a:spcPts val="800"/>
              </a:spcAft>
              <a:buSzPct val="100000"/>
            </a:pPr>
            <a:r>
              <a:rPr lang="en-US" sz="1600" b="1" spc="80" dirty="0" err="1" smtClean="0">
                <a:solidFill>
                  <a:schemeClr val="bg1"/>
                </a:solidFill>
                <a:uFillTx/>
                <a:latin typeface="微软雅黑" panose="020B0503020204020204" charset="-122"/>
                <a:ea typeface="微软雅黑" panose="020B0503020204020204" charset="-122"/>
                <a:cs typeface="微软雅黑" panose="020B0503020204020204" charset="-122"/>
                <a:sym typeface="+mn-ea"/>
              </a:rPr>
              <a:t>专业定位</a:t>
            </a:r>
            <a:r>
              <a:rPr lang="zh-CN" altLang="en-US" sz="1600" b="1" spc="80" dirty="0" smtClean="0">
                <a:solidFill>
                  <a:schemeClr val="bg1"/>
                </a:solidFill>
                <a:uFillTx/>
                <a:latin typeface="微软雅黑" panose="020B0503020204020204" charset="-122"/>
                <a:ea typeface="微软雅黑" panose="020B0503020204020204" charset="-122"/>
                <a:cs typeface="微软雅黑" panose="020B0503020204020204" charset="-122"/>
                <a:sym typeface="+mn-ea"/>
              </a:rPr>
              <a:t>对</a:t>
            </a:r>
            <a:r>
              <a:rPr lang="en-US" sz="1600" b="1" spc="80" dirty="0" err="1" smtClean="0">
                <a:solidFill>
                  <a:schemeClr val="bg1"/>
                </a:solidFill>
                <a:uFillTx/>
                <a:latin typeface="微软雅黑" panose="020B0503020204020204" charset="-122"/>
                <a:ea typeface="微软雅黑" panose="020B0503020204020204" charset="-122"/>
                <a:cs typeface="微软雅黑" panose="020B0503020204020204" charset="-122"/>
                <a:sym typeface="+mn-ea"/>
              </a:rPr>
              <a:t>社会需求的适应度</a:t>
            </a:r>
            <a:r>
              <a:rPr lang="en-US" sz="1600" b="1" spc="80" dirty="0" smtClean="0">
                <a:solidFill>
                  <a:schemeClr val="bg1"/>
                </a:solidFill>
                <a:uFillTx/>
                <a:latin typeface="微软雅黑" panose="020B0503020204020204" charset="-122"/>
                <a:ea typeface="微软雅黑" panose="020B0503020204020204" charset="-122"/>
                <a:cs typeface="微软雅黑" panose="020B0503020204020204" charset="-122"/>
                <a:sym typeface="+mn-ea"/>
              </a:rPr>
              <a:t> </a:t>
            </a:r>
            <a:endParaRPr lang="en-US" sz="1600" b="1" spc="80" dirty="0">
              <a:solidFill>
                <a:schemeClr val="bg1"/>
              </a:solidFill>
              <a:uFillTx/>
              <a:latin typeface="微软雅黑" panose="020B0503020204020204" charset="-122"/>
              <a:ea typeface="微软雅黑" panose="020B0503020204020204" charset="-122"/>
              <a:cs typeface="微软雅黑" panose="020B0503020204020204" charset="-122"/>
              <a:sym typeface="+mn-ea"/>
            </a:endParaRPr>
          </a:p>
          <a:p>
            <a:pPr marL="0" lvl="0" indent="0" algn="l">
              <a:lnSpc>
                <a:spcPct val="120000"/>
              </a:lnSpc>
              <a:spcBef>
                <a:spcPts val="0"/>
              </a:spcBef>
              <a:spcAft>
                <a:spcPts val="800"/>
              </a:spcAft>
              <a:buSzPct val="100000"/>
            </a:pPr>
            <a:r>
              <a:rPr lang="en-US" sz="1600" b="1" spc="80" dirty="0" err="1" smtClean="0">
                <a:solidFill>
                  <a:schemeClr val="bg1"/>
                </a:solidFill>
                <a:uFillTx/>
                <a:latin typeface="微软雅黑" panose="020B0503020204020204" charset="-122"/>
                <a:ea typeface="微软雅黑" panose="020B0503020204020204" charset="-122"/>
                <a:cs typeface="微软雅黑" panose="020B0503020204020204" charset="-122"/>
                <a:sym typeface="+mn-ea"/>
              </a:rPr>
              <a:t>教学资源</a:t>
            </a:r>
            <a:r>
              <a:rPr lang="zh-CN" altLang="en-US" sz="1600" b="1" spc="80" dirty="0" smtClean="0">
                <a:solidFill>
                  <a:schemeClr val="bg1"/>
                </a:solidFill>
                <a:uFillTx/>
                <a:latin typeface="微软雅黑" panose="020B0503020204020204" charset="-122"/>
                <a:ea typeface="微软雅黑" panose="020B0503020204020204" charset="-122"/>
                <a:cs typeface="微软雅黑" panose="020B0503020204020204" charset="-122"/>
                <a:sym typeface="+mn-ea"/>
              </a:rPr>
              <a:t>对人才培养</a:t>
            </a:r>
            <a:r>
              <a:rPr lang="en-US" sz="1600" b="1" spc="80" dirty="0" err="1" smtClean="0">
                <a:solidFill>
                  <a:schemeClr val="bg1"/>
                </a:solidFill>
                <a:uFillTx/>
                <a:latin typeface="微软雅黑" panose="020B0503020204020204" charset="-122"/>
                <a:ea typeface="微软雅黑" panose="020B0503020204020204" charset="-122"/>
                <a:cs typeface="微软雅黑" panose="020B0503020204020204" charset="-122"/>
                <a:sym typeface="+mn-ea"/>
              </a:rPr>
              <a:t>的支撑度</a:t>
            </a:r>
            <a:r>
              <a:rPr lang="en-US" sz="1600" b="1" spc="80" dirty="0" smtClean="0">
                <a:solidFill>
                  <a:schemeClr val="bg1"/>
                </a:solidFill>
                <a:uFillTx/>
                <a:latin typeface="微软雅黑" panose="020B0503020204020204" charset="-122"/>
                <a:ea typeface="微软雅黑" panose="020B0503020204020204" charset="-122"/>
                <a:cs typeface="微软雅黑" panose="020B0503020204020204" charset="-122"/>
                <a:sym typeface="+mn-ea"/>
              </a:rPr>
              <a:t> </a:t>
            </a:r>
            <a:endParaRPr lang="en-US" sz="1600" b="1" spc="80" dirty="0">
              <a:solidFill>
                <a:schemeClr val="bg1"/>
              </a:solidFill>
              <a:uFillTx/>
              <a:latin typeface="微软雅黑" panose="020B0503020204020204" charset="-122"/>
              <a:ea typeface="微软雅黑" panose="020B0503020204020204" charset="-122"/>
              <a:cs typeface="微软雅黑" panose="020B0503020204020204" charset="-122"/>
              <a:sym typeface="+mn-ea"/>
            </a:endParaRPr>
          </a:p>
          <a:p>
            <a:pPr marL="0" lvl="0" indent="0" algn="l">
              <a:lnSpc>
                <a:spcPct val="120000"/>
              </a:lnSpc>
              <a:spcBef>
                <a:spcPts val="0"/>
              </a:spcBef>
              <a:spcAft>
                <a:spcPts val="800"/>
              </a:spcAft>
              <a:buSzPct val="100000"/>
            </a:pPr>
            <a:r>
              <a:rPr lang="zh-CN" altLang="en-US" sz="1600" b="1" spc="80" dirty="0" smtClean="0">
                <a:solidFill>
                  <a:schemeClr val="bg1"/>
                </a:solidFill>
                <a:uFillTx/>
                <a:latin typeface="微软雅黑" panose="020B0503020204020204" charset="-122"/>
                <a:ea typeface="微软雅黑" panose="020B0503020204020204" charset="-122"/>
                <a:cs typeface="微软雅黑" panose="020B0503020204020204" charset="-122"/>
                <a:sym typeface="+mn-ea"/>
              </a:rPr>
              <a:t>培养</a:t>
            </a:r>
            <a:r>
              <a:rPr lang="en-US" sz="1600" b="1" spc="80" dirty="0" err="1" smtClean="0">
                <a:solidFill>
                  <a:schemeClr val="bg1"/>
                </a:solidFill>
                <a:uFillTx/>
                <a:latin typeface="微软雅黑" panose="020B0503020204020204" charset="-122"/>
                <a:ea typeface="微软雅黑" panose="020B0503020204020204" charset="-122"/>
                <a:cs typeface="微软雅黑" panose="020B0503020204020204" charset="-122"/>
                <a:sym typeface="+mn-ea"/>
              </a:rPr>
              <a:t>质量保障体系运行的有效度</a:t>
            </a:r>
            <a:endParaRPr lang="en-US" sz="1600" b="1" spc="80" dirty="0">
              <a:solidFill>
                <a:schemeClr val="bg1"/>
              </a:solidFill>
              <a:uFillTx/>
              <a:latin typeface="微软雅黑" panose="020B0503020204020204" charset="-122"/>
              <a:ea typeface="微软雅黑" panose="020B0503020204020204" charset="-122"/>
              <a:cs typeface="微软雅黑" panose="020B0503020204020204" charset="-122"/>
              <a:sym typeface="+mn-ea"/>
            </a:endParaRPr>
          </a:p>
          <a:p>
            <a:pPr marL="0" lvl="0" indent="0" algn="l">
              <a:lnSpc>
                <a:spcPct val="120000"/>
              </a:lnSpc>
              <a:spcBef>
                <a:spcPts val="0"/>
              </a:spcBef>
              <a:spcAft>
                <a:spcPts val="800"/>
              </a:spcAft>
              <a:buSzPct val="100000"/>
            </a:pPr>
            <a:r>
              <a:rPr lang="en-US" sz="1600" b="1" spc="80" dirty="0" err="1" smtClean="0">
                <a:solidFill>
                  <a:schemeClr val="bg1"/>
                </a:solidFill>
                <a:uFillTx/>
                <a:latin typeface="微软雅黑" panose="020B0503020204020204" charset="-122"/>
                <a:ea typeface="微软雅黑" panose="020B0503020204020204" charset="-122"/>
                <a:cs typeface="微软雅黑" panose="020B0503020204020204" charset="-122"/>
                <a:sym typeface="+mn-ea"/>
              </a:rPr>
              <a:t>学生和用人单位</a:t>
            </a:r>
            <a:r>
              <a:rPr lang="zh-CN" altLang="en-US" sz="1600" b="1" spc="80" dirty="0" smtClean="0">
                <a:solidFill>
                  <a:schemeClr val="bg1"/>
                </a:solidFill>
                <a:uFillTx/>
                <a:latin typeface="微软雅黑" panose="020B0503020204020204" charset="-122"/>
                <a:ea typeface="微软雅黑" panose="020B0503020204020204" charset="-122"/>
                <a:cs typeface="微软雅黑" panose="020B0503020204020204" charset="-122"/>
                <a:sym typeface="+mn-ea"/>
              </a:rPr>
              <a:t>对人才培养</a:t>
            </a:r>
            <a:r>
              <a:rPr lang="en-US" sz="1600" b="1" spc="80" dirty="0" err="1" smtClean="0">
                <a:solidFill>
                  <a:schemeClr val="bg1"/>
                </a:solidFill>
                <a:uFillTx/>
                <a:latin typeface="微软雅黑" panose="020B0503020204020204" charset="-122"/>
                <a:ea typeface="微软雅黑" panose="020B0503020204020204" charset="-122"/>
                <a:cs typeface="微软雅黑" panose="020B0503020204020204" charset="-122"/>
                <a:sym typeface="+mn-ea"/>
              </a:rPr>
              <a:t>的满意度</a:t>
            </a:r>
            <a:endParaRPr lang="en-US" sz="1600" b="1" spc="80" dirty="0">
              <a:solidFill>
                <a:schemeClr val="bg1"/>
              </a:solidFill>
              <a:uFillTx/>
              <a:latin typeface="微软雅黑" panose="020B0503020204020204" charset="-122"/>
              <a:ea typeface="微软雅黑" panose="020B0503020204020204" charset="-122"/>
              <a:cs typeface="微软雅黑" panose="020B0503020204020204" charset="-122"/>
              <a:sym typeface="+mn-ea"/>
            </a:endParaRPr>
          </a:p>
        </p:txBody>
      </p:sp>
      <p:sp>
        <p:nvSpPr>
          <p:cNvPr id="44" name="任意多边形: 形状 40"/>
          <p:cNvSpPr/>
          <p:nvPr>
            <p:custDataLst>
              <p:tags r:id="rId12"/>
            </p:custDataLst>
          </p:nvPr>
        </p:nvSpPr>
        <p:spPr>
          <a:xfrm>
            <a:off x="8719409" y="2682526"/>
            <a:ext cx="1960489" cy="478597"/>
          </a:xfrm>
          <a:custGeom>
            <a:avLst/>
            <a:gdLst>
              <a:gd name="connsiteX0" fmla="*/ 69191 w 1701373"/>
              <a:gd name="connsiteY0" fmla="*/ 0 h 415137"/>
              <a:gd name="connsiteX1" fmla="*/ 1391567 w 1701373"/>
              <a:gd name="connsiteY1" fmla="*/ 0 h 415137"/>
              <a:gd name="connsiteX2" fmla="*/ 1701373 w 1701373"/>
              <a:gd name="connsiteY2" fmla="*/ 411126 h 415137"/>
              <a:gd name="connsiteX3" fmla="*/ 1681505 w 1701373"/>
              <a:gd name="connsiteY3" fmla="*/ 415137 h 415137"/>
              <a:gd name="connsiteX4" fmla="*/ 69191 w 1701373"/>
              <a:gd name="connsiteY4" fmla="*/ 415137 h 415137"/>
              <a:gd name="connsiteX5" fmla="*/ 0 w 1701373"/>
              <a:gd name="connsiteY5" fmla="*/ 345946 h 415137"/>
              <a:gd name="connsiteX6" fmla="*/ 0 w 1701373"/>
              <a:gd name="connsiteY6" fmla="*/ 69191 h 415137"/>
              <a:gd name="connsiteX7" fmla="*/ 69191 w 1701373"/>
              <a:gd name="connsiteY7" fmla="*/ 0 h 415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01373" h="415137">
                <a:moveTo>
                  <a:pt x="69191" y="0"/>
                </a:moveTo>
                <a:lnTo>
                  <a:pt x="1391567" y="0"/>
                </a:lnTo>
                <a:lnTo>
                  <a:pt x="1701373" y="411126"/>
                </a:lnTo>
                <a:lnTo>
                  <a:pt x="1681505" y="415137"/>
                </a:lnTo>
                <a:lnTo>
                  <a:pt x="69191" y="415137"/>
                </a:lnTo>
                <a:cubicBezTo>
                  <a:pt x="30978" y="415137"/>
                  <a:pt x="0" y="384159"/>
                  <a:pt x="0" y="345946"/>
                </a:cubicBezTo>
                <a:lnTo>
                  <a:pt x="0" y="69191"/>
                </a:lnTo>
                <a:cubicBezTo>
                  <a:pt x="0" y="30978"/>
                  <a:pt x="30978" y="0"/>
                  <a:pt x="69191" y="0"/>
                </a:cubicBezTo>
                <a:close/>
              </a:path>
            </a:pathLst>
          </a:custGeom>
          <a:solidFill>
            <a:schemeClr val="accent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45" name="Rectangle 29"/>
          <p:cNvSpPr/>
          <p:nvPr>
            <p:custDataLst>
              <p:tags r:id="rId13"/>
            </p:custDataLst>
          </p:nvPr>
        </p:nvSpPr>
        <p:spPr>
          <a:xfrm flipH="1">
            <a:off x="8559145" y="2631300"/>
            <a:ext cx="2027815" cy="526163"/>
          </a:xfrm>
          <a:prstGeom prst="rect">
            <a:avLst/>
          </a:prstGeom>
          <a:effectLst>
            <a:outerShdw blurRad="50800" dist="38100" dir="2700000" algn="tl" rotWithShape="0">
              <a:prstClr val="black">
                <a:alpha val="40000"/>
              </a:prstClr>
            </a:outerShdw>
          </a:effectLst>
        </p:spPr>
        <p:txBody>
          <a:bodyPr wrap="square" anchor="ctr">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40000"/>
              </a:lnSpc>
              <a:spcBef>
                <a:spcPts val="0"/>
              </a:spcBef>
              <a:spcAft>
                <a:spcPts val="0"/>
              </a:spcAft>
            </a:pPr>
            <a:r>
              <a:rPr lang="en-US" sz="2000" b="1" spc="80" dirty="0" err="1" smtClean="0">
                <a:solidFill>
                  <a:schemeClr val="bg1"/>
                </a:solidFill>
                <a:uFillTx/>
                <a:latin typeface="Arial" panose="020B0604020202020204" pitchFamily="34" charset="0"/>
                <a:ea typeface="微软雅黑" panose="020B0503020204020204" charset="-122"/>
                <a:sym typeface="+mn-ea"/>
              </a:rPr>
              <a:t>考查维度</a:t>
            </a:r>
            <a:endParaRPr lang="en-US" altLang="en-US" sz="2000" b="1" spc="80" dirty="0">
              <a:solidFill>
                <a:schemeClr val="bg1"/>
              </a:solidFill>
              <a:uFillTx/>
              <a:latin typeface="Arial" panose="020B0604020202020204" pitchFamily="34" charset="0"/>
              <a:ea typeface="微软雅黑" panose="020B0503020204020204" charset="-122"/>
              <a:sym typeface="+mn-ea"/>
            </a:endParaRPr>
          </a:p>
        </p:txBody>
      </p:sp>
      <p:cxnSp>
        <p:nvCxnSpPr>
          <p:cNvPr id="5" name="直接连接符 4"/>
          <p:cNvCxnSpPr/>
          <p:nvPr/>
        </p:nvCxnSpPr>
        <p:spPr>
          <a:xfrm>
            <a:off x="3197225" y="2195195"/>
            <a:ext cx="8156575" cy="0"/>
          </a:xfrm>
          <a:prstGeom prst="line">
            <a:avLst/>
          </a:prstGeom>
          <a:ln w="19050"/>
        </p:spPr>
        <p:style>
          <a:lnRef idx="2">
            <a:schemeClr val="accent1"/>
          </a:lnRef>
          <a:fillRef idx="0">
            <a:srgbClr val="FFFFFF"/>
          </a:fillRef>
          <a:effectRef idx="0">
            <a:srgbClr val="FFFFFF"/>
          </a:effectRef>
          <a:fontRef idx="minor">
            <a:schemeClr val="tx1"/>
          </a:fontRef>
        </p:style>
      </p:cxnSp>
      <p:cxnSp>
        <p:nvCxnSpPr>
          <p:cNvPr id="6" name="直接箭头连接符 5"/>
          <p:cNvCxnSpPr/>
          <p:nvPr/>
        </p:nvCxnSpPr>
        <p:spPr>
          <a:xfrm>
            <a:off x="11353800" y="2195195"/>
            <a:ext cx="0" cy="269875"/>
          </a:xfrm>
          <a:prstGeom prst="straightConnector1">
            <a:avLst/>
          </a:prstGeom>
          <a:ln w="19050">
            <a:tailEnd type="triangle"/>
          </a:ln>
        </p:spPr>
        <p:style>
          <a:lnRef idx="2">
            <a:schemeClr val="accent1"/>
          </a:lnRef>
          <a:fillRef idx="0">
            <a:srgbClr val="FFFFFF"/>
          </a:fillRef>
          <a:effectRef idx="0">
            <a:srgbClr val="FFFFFF"/>
          </a:effectRef>
          <a:fontRef idx="minor">
            <a:schemeClr val="tx1"/>
          </a:fontRef>
        </p:style>
      </p:cxnSp>
      <p:cxnSp>
        <p:nvCxnSpPr>
          <p:cNvPr id="7" name="直接连接符 6"/>
          <p:cNvCxnSpPr/>
          <p:nvPr/>
        </p:nvCxnSpPr>
        <p:spPr>
          <a:xfrm flipH="1">
            <a:off x="229235" y="2195195"/>
            <a:ext cx="586105" cy="0"/>
          </a:xfrm>
          <a:prstGeom prst="line">
            <a:avLst/>
          </a:prstGeom>
        </p:spPr>
        <p:style>
          <a:lnRef idx="2">
            <a:schemeClr val="accent1"/>
          </a:lnRef>
          <a:fillRef idx="0">
            <a:srgbClr val="FFFFFF"/>
          </a:fillRef>
          <a:effectRef idx="0">
            <a:srgbClr val="FFFFFF"/>
          </a:effectRef>
          <a:fontRef idx="minor">
            <a:schemeClr val="tx1"/>
          </a:fontRef>
        </p:style>
      </p:cxnSp>
    </p:spTree>
    <p:custDataLst>
      <p:tags r:id="rId1"/>
    </p:custData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占位符 6"/>
          <p:cNvSpPr>
            <a:spLocks noGrp="1"/>
          </p:cNvSpPr>
          <p:nvPr>
            <p:ph type="body" idx="2"/>
            <p:custDataLst>
              <p:tags r:id="rId2"/>
            </p:custDataLst>
          </p:nvPr>
        </p:nvSpPr>
        <p:spPr/>
        <p:txBody>
          <a:bodyPr/>
          <a:lstStyle/>
          <a:p>
            <a:r>
              <a:rPr dirty="0">
                <a:latin typeface="汉仪铸字卡酷体W" panose="00020600040101010101" charset="-122"/>
                <a:ea typeface="汉仪铸字卡酷体W" panose="00020600040101010101" charset="-122"/>
              </a:rPr>
              <a:t>02</a:t>
            </a:r>
          </a:p>
        </p:txBody>
      </p:sp>
      <p:sp>
        <p:nvSpPr>
          <p:cNvPr id="8" name="标题 7"/>
          <p:cNvSpPr>
            <a:spLocks noGrp="1"/>
          </p:cNvSpPr>
          <p:nvPr>
            <p:ph type="title" idx="1"/>
            <p:custDataLst>
              <p:tags r:id="rId3"/>
            </p:custDataLst>
          </p:nvPr>
        </p:nvSpPr>
        <p:spPr/>
        <p:txBody>
          <a:bodyPr/>
          <a:lstStyle/>
          <a:p>
            <a:r>
              <a:rPr dirty="0"/>
              <a:t>程序</a:t>
            </a:r>
            <a:r>
              <a:rPr lang="en-US" altLang="zh-CN" dirty="0"/>
              <a:t>  </a:t>
            </a:r>
            <a:r>
              <a:rPr dirty="0"/>
              <a:t>要求</a:t>
            </a:r>
          </a:p>
        </p:txBody>
      </p:sp>
      <p:sp>
        <p:nvSpPr>
          <p:cNvPr id="3" name="文本框 2"/>
          <p:cNvSpPr txBox="1"/>
          <p:nvPr/>
        </p:nvSpPr>
        <p:spPr>
          <a:xfrm>
            <a:off x="8098155" y="2975610"/>
            <a:ext cx="406400" cy="706755"/>
          </a:xfrm>
          <a:prstGeom prst="rect">
            <a:avLst/>
          </a:prstGeom>
          <a:noFill/>
        </p:spPr>
        <p:txBody>
          <a:bodyPr wrap="none" rtlCol="0" anchor="t">
            <a:spAutoFit/>
          </a:bodyPr>
          <a:lstStyle/>
          <a:p>
            <a:r>
              <a:rPr lang="zh-CN" altLang="en-US" sz="4000">
                <a:solidFill>
                  <a:schemeClr val="tx1">
                    <a:lumMod val="50000"/>
                    <a:lumOff val="50000"/>
                  </a:schemeClr>
                </a:solidFill>
                <a:latin typeface="微软雅黑" panose="020B0503020204020204" charset="-122"/>
                <a:ea typeface="微软雅黑" panose="020B0503020204020204" charset="-122"/>
              </a:rPr>
              <a:t>•</a:t>
            </a:r>
          </a:p>
        </p:txBody>
      </p:sp>
      <p:sp>
        <p:nvSpPr>
          <p:cNvPr id="4" name="文本框 3"/>
          <p:cNvSpPr txBox="1"/>
          <p:nvPr/>
        </p:nvSpPr>
        <p:spPr>
          <a:xfrm>
            <a:off x="8401685" y="3927475"/>
            <a:ext cx="4064000" cy="368300"/>
          </a:xfrm>
          <a:prstGeom prst="rect">
            <a:avLst/>
          </a:prstGeom>
          <a:noFill/>
        </p:spPr>
        <p:txBody>
          <a:bodyPr wrap="square" rtlCol="0">
            <a:spAutoFit/>
          </a:bodyPr>
          <a:lstStyle/>
          <a:p>
            <a:endParaRPr lang="zh-CN" altLang="en-US"/>
          </a:p>
        </p:txBody>
      </p:sp>
    </p:spTree>
    <p:custDataLst>
      <p:tags r:id="rId1"/>
    </p:custData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任意多边形: 形状 47"/>
          <p:cNvSpPr/>
          <p:nvPr>
            <p:custDataLst>
              <p:tags r:id="rId2"/>
            </p:custDataLst>
          </p:nvPr>
        </p:nvSpPr>
        <p:spPr>
          <a:xfrm>
            <a:off x="7821713" y="12915"/>
            <a:ext cx="4589210" cy="6858054"/>
          </a:xfrm>
          <a:custGeom>
            <a:avLst/>
            <a:gdLst>
              <a:gd name="connsiteX0" fmla="*/ 1464212 w 4589210"/>
              <a:gd name="connsiteY0" fmla="*/ 0 h 6858054"/>
              <a:gd name="connsiteX1" fmla="*/ 4589210 w 4589210"/>
              <a:gd name="connsiteY1" fmla="*/ 0 h 6858054"/>
              <a:gd name="connsiteX2" fmla="*/ 4589210 w 4589210"/>
              <a:gd name="connsiteY2" fmla="*/ 6858054 h 6858054"/>
              <a:gd name="connsiteX3" fmla="*/ 1166918 w 4589210"/>
              <a:gd name="connsiteY3" fmla="*/ 6858054 h 6858054"/>
              <a:gd name="connsiteX4" fmla="*/ 1047952 w 4589210"/>
              <a:gd name="connsiteY4" fmla="*/ 6711254 h 6858054"/>
              <a:gd name="connsiteX5" fmla="*/ 0 w 4589210"/>
              <a:gd name="connsiteY5" fmla="*/ 3590980 h 6858054"/>
              <a:gd name="connsiteX6" fmla="*/ 1344148 w 4589210"/>
              <a:gd name="connsiteY6" fmla="*/ 122356 h 685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89210" h="6858054">
                <a:moveTo>
                  <a:pt x="1464212" y="0"/>
                </a:moveTo>
                <a:lnTo>
                  <a:pt x="4589210" y="0"/>
                </a:lnTo>
                <a:lnTo>
                  <a:pt x="4589210" y="6858054"/>
                </a:lnTo>
                <a:lnTo>
                  <a:pt x="1166918" y="6858054"/>
                </a:lnTo>
                <a:lnTo>
                  <a:pt x="1047952" y="6711254"/>
                </a:lnTo>
                <a:cubicBezTo>
                  <a:pt x="393275" y="5863316"/>
                  <a:pt x="0" y="4776240"/>
                  <a:pt x="0" y="3590980"/>
                </a:cubicBezTo>
                <a:cubicBezTo>
                  <a:pt x="0" y="2236398"/>
                  <a:pt x="513665" y="1010054"/>
                  <a:pt x="1344148" y="122356"/>
                </a:cubicBezTo>
                <a:close/>
              </a:path>
            </a:pathLst>
          </a:custGeom>
          <a:ln>
            <a:noFill/>
          </a:ln>
          <a:effectLst>
            <a:outerShdw blurRad="203200" dist="38100" dir="15000000" algn="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pic>
        <p:nvPicPr>
          <p:cNvPr id="52" name="图片 51" descr="/data/cache/2f5521136108bde5b18b98bd4f0e7ee9.jpg2f5521136108bde5b18b98bd4f0e7ee9"/>
          <p:cNvPicPr>
            <a:picLocks noChangeAspect="1"/>
          </p:cNvPicPr>
          <p:nvPr>
            <p:custDataLst>
              <p:tags r:id="rId3"/>
            </p:custDataLst>
          </p:nvPr>
        </p:nvPicPr>
        <p:blipFill>
          <a:blip r:embed="rId6"/>
          <a:srcRect l="32953" r="32953"/>
          <a:stretch>
            <a:fillRect/>
          </a:stretch>
        </p:blipFill>
        <p:spPr>
          <a:xfrm>
            <a:off x="7890293" y="35747"/>
            <a:ext cx="4474910" cy="6858054"/>
          </a:xfrm>
          <a:custGeom>
            <a:avLst/>
            <a:gdLst>
              <a:gd name="connsiteX0" fmla="*/ 1427744 w 4474910"/>
              <a:gd name="connsiteY0" fmla="*/ 0 h 6858054"/>
              <a:gd name="connsiteX1" fmla="*/ 4474910 w 4474910"/>
              <a:gd name="connsiteY1" fmla="*/ 0 h 6858054"/>
              <a:gd name="connsiteX2" fmla="*/ 4474910 w 4474910"/>
              <a:gd name="connsiteY2" fmla="*/ 6858054 h 6858054"/>
              <a:gd name="connsiteX3" fmla="*/ 1137854 w 4474910"/>
              <a:gd name="connsiteY3" fmla="*/ 6858054 h 6858054"/>
              <a:gd name="connsiteX4" fmla="*/ 1021851 w 4474910"/>
              <a:gd name="connsiteY4" fmla="*/ 6711254 h 6858054"/>
              <a:gd name="connsiteX5" fmla="*/ 0 w 4474910"/>
              <a:gd name="connsiteY5" fmla="*/ 3590980 h 6858054"/>
              <a:gd name="connsiteX6" fmla="*/ 1310670 w 4474910"/>
              <a:gd name="connsiteY6" fmla="*/ 122356 h 685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4910" h="6858054">
                <a:moveTo>
                  <a:pt x="1427744" y="0"/>
                </a:moveTo>
                <a:lnTo>
                  <a:pt x="4474910" y="0"/>
                </a:lnTo>
                <a:lnTo>
                  <a:pt x="4474910" y="6858054"/>
                </a:lnTo>
                <a:lnTo>
                  <a:pt x="1137854" y="6858054"/>
                </a:lnTo>
                <a:lnTo>
                  <a:pt x="1021851" y="6711254"/>
                </a:lnTo>
                <a:cubicBezTo>
                  <a:pt x="383480" y="5863316"/>
                  <a:pt x="0" y="4776240"/>
                  <a:pt x="0" y="3590980"/>
                </a:cubicBezTo>
                <a:cubicBezTo>
                  <a:pt x="0" y="2236398"/>
                  <a:pt x="500872" y="1010054"/>
                  <a:pt x="1310670" y="122356"/>
                </a:cubicBezTo>
                <a:close/>
              </a:path>
            </a:pathLst>
          </a:custGeom>
        </p:spPr>
      </p:pic>
      <p:sp>
        <p:nvSpPr>
          <p:cNvPr id="16" name="Title 6"/>
          <p:cNvSpPr txBox="1"/>
          <p:nvPr>
            <p:custDataLst>
              <p:tags r:id="rId4"/>
            </p:custDataLst>
          </p:nvPr>
        </p:nvSpPr>
        <p:spPr>
          <a:xfrm>
            <a:off x="1234440" y="505460"/>
            <a:ext cx="6529705" cy="6203950"/>
          </a:xfrm>
          <a:prstGeom prst="rect">
            <a:avLst/>
          </a:prstGeom>
          <a:noFill/>
          <a:ln w="3175">
            <a:noFill/>
            <a:prstDash val="dash"/>
          </a:ln>
        </p:spPr>
        <p:txBody>
          <a:bodyPr wrap="square" lIns="63500" tIns="25400" rIns="63500" bIns="25400" anchor="ctr" anchorCtr="0">
            <a:no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l" fontAlgn="ctr">
              <a:lnSpc>
                <a:spcPct val="120000"/>
              </a:lnSpc>
              <a:spcBef>
                <a:spcPts val="0"/>
              </a:spcBef>
              <a:spcAft>
                <a:spcPts val="0"/>
              </a:spcAft>
              <a:buSzPct val="100000"/>
              <a:buFont typeface="+mn-ea"/>
            </a:pPr>
            <a:r>
              <a:rPr lang="en-US" altLang="zh-CN" sz="1800" b="1" spc="60" dirty="0">
                <a:ln w="3175">
                  <a:noFill/>
                  <a:prstDash val="dash"/>
                </a:ln>
                <a:solidFill>
                  <a:schemeClr val="accent1"/>
                </a:solidFill>
                <a:uFillTx/>
                <a:latin typeface="微软雅黑" panose="020B0503020204020204" charset="-122"/>
                <a:ea typeface="微软雅黑" panose="020B0503020204020204" charset="-122"/>
                <a:cs typeface="微软雅黑" panose="020B0503020204020204" charset="-122"/>
              </a:rPr>
              <a:t>申请受理</a:t>
            </a:r>
            <a:r>
              <a:rPr lang="en-US" altLang="zh-CN" sz="1600" b="1" spc="60" dirty="0">
                <a:ln w="3175">
                  <a:noFill/>
                  <a:prstDash val="dash"/>
                </a:ln>
                <a:solidFill>
                  <a:schemeClr val="tx1"/>
                </a:solidFill>
                <a:uFillTx/>
                <a:latin typeface="微软雅黑" panose="020B0503020204020204" charset="-122"/>
                <a:ea typeface="微软雅黑" panose="020B0503020204020204" charset="-122"/>
                <a:cs typeface="微软雅黑" panose="020B0503020204020204" charset="-122"/>
              </a:rPr>
              <a:t> </a:t>
            </a:r>
          </a:p>
          <a:p>
            <a:pPr marL="0" lvl="1" indent="0" algn="l" fontAlgn="ctr">
              <a:lnSpc>
                <a:spcPct val="120000"/>
              </a:lnSpc>
              <a:spcBef>
                <a:spcPts val="0"/>
              </a:spcBef>
              <a:spcAft>
                <a:spcPts val="0"/>
              </a:spcAft>
              <a:buSzPct val="100000"/>
              <a:buNone/>
            </a:pPr>
            <a:r>
              <a:rPr lang="zh-CN" altLang="en-US" sz="1400" b="1" spc="40" dirty="0">
                <a:ln w="3175">
                  <a:noFill/>
                  <a:prstDash val="dash"/>
                </a:ln>
                <a:solidFill>
                  <a:schemeClr val="tx1"/>
                </a:solidFill>
                <a:uFillTx/>
                <a:latin typeface="微软雅黑" panose="020B0503020204020204" charset="-122"/>
                <a:ea typeface="微软雅黑" panose="020B0503020204020204" charset="-122"/>
                <a:cs typeface="微软雅黑" panose="020B0503020204020204" charset="-122"/>
              </a:rPr>
              <a:t>高校向教育行政部门委托的具备资质的教育评估机构提交认证申请。教育评估机构依受理条件审核，审核通过的专业，进入自评阶段。</a:t>
            </a:r>
          </a:p>
          <a:p>
            <a:pPr marL="0" lvl="0" indent="0" algn="l" fontAlgn="ctr">
              <a:lnSpc>
                <a:spcPct val="120000"/>
              </a:lnSpc>
              <a:spcBef>
                <a:spcPts val="600"/>
              </a:spcBef>
              <a:spcAft>
                <a:spcPts val="0"/>
              </a:spcAft>
              <a:buSzPct val="100000"/>
              <a:buFont typeface="+mn-ea"/>
            </a:pPr>
            <a:r>
              <a:rPr lang="en-US" altLang="zh-CN" sz="1800" b="1" spc="60" dirty="0">
                <a:ln w="3175">
                  <a:noFill/>
                  <a:prstDash val="dash"/>
                </a:ln>
                <a:solidFill>
                  <a:schemeClr val="accent3">
                    <a:lumMod val="75000"/>
                  </a:schemeClr>
                </a:solidFill>
                <a:uFillTx/>
                <a:latin typeface="微软雅黑" panose="020B0503020204020204" charset="-122"/>
                <a:ea typeface="微软雅黑" panose="020B0503020204020204" charset="-122"/>
                <a:cs typeface="微软雅黑" panose="020B0503020204020204" charset="-122"/>
              </a:rPr>
              <a:t>专业自评</a:t>
            </a:r>
          </a:p>
          <a:p>
            <a:pPr marL="0" lvl="1" indent="0" algn="l" fontAlgn="ctr">
              <a:lnSpc>
                <a:spcPct val="120000"/>
              </a:lnSpc>
              <a:spcBef>
                <a:spcPts val="0"/>
              </a:spcBef>
              <a:spcAft>
                <a:spcPts val="0"/>
              </a:spcAft>
              <a:buSzPct val="100000"/>
              <a:buNone/>
            </a:pPr>
            <a:r>
              <a:rPr lang="zh-CN" altLang="en-US" sz="1400" b="1" spc="40" dirty="0">
                <a:ln w="3175">
                  <a:noFill/>
                  <a:prstDash val="dash"/>
                </a:ln>
                <a:solidFill>
                  <a:schemeClr val="tx1"/>
                </a:solidFill>
                <a:uFillTx/>
                <a:latin typeface="微软雅黑" panose="020B0503020204020204" charset="-122"/>
                <a:ea typeface="微软雅黑" panose="020B0503020204020204" charset="-122"/>
                <a:cs typeface="微软雅黑" panose="020B0503020204020204" charset="-122"/>
              </a:rPr>
              <a:t>高校依据认证标准开展专业自评工作，按要求填报有关数据信息，撰写并提交自评报告 </a:t>
            </a:r>
          </a:p>
          <a:p>
            <a:pPr marL="0" lvl="0" indent="0" algn="l" fontAlgn="ctr">
              <a:lnSpc>
                <a:spcPct val="120000"/>
              </a:lnSpc>
              <a:spcBef>
                <a:spcPts val="600"/>
              </a:spcBef>
              <a:spcAft>
                <a:spcPts val="0"/>
              </a:spcAft>
              <a:buSzPct val="100000"/>
              <a:buFont typeface="+mn-ea"/>
            </a:pPr>
            <a:r>
              <a:rPr lang="en-US" altLang="zh-CN" sz="1800" b="1" spc="60" dirty="0">
                <a:ln w="3175">
                  <a:noFill/>
                  <a:prstDash val="dash"/>
                </a:ln>
                <a:solidFill>
                  <a:schemeClr val="accent1"/>
                </a:solidFill>
                <a:uFillTx/>
                <a:latin typeface="微软雅黑" panose="020B0503020204020204" charset="-122"/>
                <a:ea typeface="微软雅黑" panose="020B0503020204020204" charset="-122"/>
                <a:cs typeface="微软雅黑" panose="020B0503020204020204" charset="-122"/>
              </a:rPr>
              <a:t>材料审核 </a:t>
            </a:r>
            <a:r>
              <a:rPr lang="en-US" altLang="zh-CN" sz="1400" b="1" spc="60" dirty="0">
                <a:ln w="3175">
                  <a:noFill/>
                  <a:prstDash val="dash"/>
                </a:ln>
                <a:solidFill>
                  <a:schemeClr val="tx1"/>
                </a:solidFill>
                <a:uFillTx/>
                <a:latin typeface="微软雅黑" panose="020B0503020204020204" charset="-122"/>
                <a:ea typeface="微软雅黑" panose="020B0503020204020204" charset="-122"/>
                <a:cs typeface="微软雅黑" panose="020B0503020204020204" charset="-122"/>
              </a:rPr>
              <a:t> </a:t>
            </a:r>
          </a:p>
          <a:p>
            <a:pPr marL="0" lvl="1" indent="0" algn="l" fontAlgn="ctr">
              <a:lnSpc>
                <a:spcPct val="120000"/>
              </a:lnSpc>
              <a:spcBef>
                <a:spcPts val="0"/>
              </a:spcBef>
              <a:spcAft>
                <a:spcPts val="0"/>
              </a:spcAft>
              <a:buSzPct val="100000"/>
              <a:buNone/>
            </a:pPr>
            <a:r>
              <a:rPr lang="zh-CN" altLang="en-US" sz="1400" b="1" spc="40" dirty="0">
                <a:ln w="3175">
                  <a:noFill/>
                  <a:prstDash val="dash"/>
                </a:ln>
                <a:solidFill>
                  <a:schemeClr val="tx1"/>
                </a:solidFill>
                <a:uFillTx/>
                <a:latin typeface="微软雅黑" panose="020B0503020204020204" charset="-122"/>
                <a:ea typeface="微软雅黑" panose="020B0503020204020204" charset="-122"/>
                <a:cs typeface="微软雅黑" panose="020B0503020204020204" charset="-122"/>
              </a:rPr>
              <a:t>教育评估机构组织专家对专业自评报告和数据分析报告等相关材料进行审核。审核通过的专业，进入现场考查阶段</a:t>
            </a:r>
          </a:p>
          <a:p>
            <a:pPr marL="0" lvl="0" indent="0" algn="l" fontAlgn="ctr">
              <a:lnSpc>
                <a:spcPct val="120000"/>
              </a:lnSpc>
              <a:spcBef>
                <a:spcPts val="600"/>
              </a:spcBef>
              <a:spcAft>
                <a:spcPts val="0"/>
              </a:spcAft>
              <a:buClrTx/>
              <a:buSzTx/>
              <a:buFont typeface="+mn-ea"/>
            </a:pPr>
            <a:r>
              <a:rPr lang="en-US" altLang="zh-CN" sz="1800" b="1" spc="60" dirty="0">
                <a:ln w="3175">
                  <a:noFill/>
                  <a:prstDash val="dash"/>
                </a:ln>
                <a:solidFill>
                  <a:schemeClr val="accent3">
                    <a:lumMod val="75000"/>
                  </a:schemeClr>
                </a:solidFill>
                <a:uFillTx/>
                <a:latin typeface="微软雅黑" panose="020B0503020204020204" charset="-122"/>
                <a:ea typeface="微软雅黑" panose="020B0503020204020204" charset="-122"/>
                <a:cs typeface="微软雅黑" panose="020B0503020204020204" charset="-122"/>
                <a:sym typeface="+mn-ea"/>
              </a:rPr>
              <a:t>现场考查 </a:t>
            </a:r>
            <a:endParaRPr lang="en-US" altLang="zh-CN" sz="1800" b="1" spc="60" dirty="0">
              <a:ln w="3175">
                <a:noFill/>
                <a:prstDash val="dash"/>
              </a:ln>
              <a:solidFill>
                <a:schemeClr val="accent3">
                  <a:lumMod val="75000"/>
                </a:schemeClr>
              </a:solidFill>
              <a:uFillTx/>
              <a:latin typeface="微软雅黑" panose="020B0503020204020204" charset="-122"/>
              <a:ea typeface="微软雅黑" panose="020B0503020204020204" charset="-122"/>
              <a:cs typeface="微软雅黑" panose="020B0503020204020204" charset="-122"/>
            </a:endParaRPr>
          </a:p>
          <a:p>
            <a:pPr marL="0" lvl="1" indent="0" algn="l" fontAlgn="ctr">
              <a:lnSpc>
                <a:spcPct val="120000"/>
              </a:lnSpc>
              <a:spcBef>
                <a:spcPts val="0"/>
              </a:spcBef>
              <a:spcAft>
                <a:spcPts val="0"/>
              </a:spcAft>
              <a:buSzPct val="100000"/>
              <a:buNone/>
            </a:pPr>
            <a:r>
              <a:rPr lang="zh-CN" altLang="en-US" sz="1400" b="1" spc="100" dirty="0">
                <a:ln w="3175">
                  <a:noFill/>
                  <a:prstDash val="dash"/>
                </a:ln>
                <a:uFillTx/>
                <a:latin typeface="微软雅黑" panose="020B0503020204020204" charset="-122"/>
                <a:ea typeface="微软雅黑" panose="020B0503020204020204" charset="-122"/>
                <a:cs typeface="微软雅黑" panose="020B0503020204020204" charset="-122"/>
                <a:sym typeface="+mn-ea"/>
              </a:rPr>
              <a:t>教育评估机构组建现场考查专家组。专家组在审阅专业自评报告和数据分析报告基础上，通过深度访谈、听课看课、考查走访、查阅文卷、集体评议等方式，特别注重了解毕业生教书育人情況，对专业达成认证标准情况做出评判，向高校反馈考查意见</a:t>
            </a:r>
            <a:endParaRPr lang="zh-CN" altLang="en-US" sz="1400" b="1" spc="100" dirty="0">
              <a:ln w="3175">
                <a:noFill/>
                <a:prstDash val="dash"/>
              </a:ln>
              <a:solidFill>
                <a:schemeClr val="tx1"/>
              </a:solidFill>
              <a:uFillTx/>
              <a:latin typeface="微软雅黑" panose="020B0503020204020204" charset="-122"/>
              <a:ea typeface="微软雅黑" panose="020B0503020204020204" charset="-122"/>
              <a:cs typeface="微软雅黑" panose="020B0503020204020204" charset="-122"/>
            </a:endParaRPr>
          </a:p>
          <a:p>
            <a:pPr marL="0" lvl="0" indent="0" algn="l" fontAlgn="ctr">
              <a:lnSpc>
                <a:spcPct val="120000"/>
              </a:lnSpc>
              <a:spcBef>
                <a:spcPts val="600"/>
              </a:spcBef>
              <a:spcAft>
                <a:spcPts val="0"/>
              </a:spcAft>
              <a:buClrTx/>
              <a:buSzTx/>
              <a:buFont typeface="+mn-ea"/>
            </a:pPr>
            <a:r>
              <a:rPr lang="en-US" altLang="zh-CN" sz="1800" b="1" spc="60" dirty="0">
                <a:ln w="3175">
                  <a:noFill/>
                  <a:prstDash val="dash"/>
                </a:ln>
                <a:solidFill>
                  <a:schemeClr val="accent1"/>
                </a:solidFill>
                <a:uFillTx/>
                <a:latin typeface="微软雅黑" panose="020B0503020204020204" charset="-122"/>
                <a:ea typeface="微软雅黑" panose="020B0503020204020204" charset="-122"/>
                <a:cs typeface="微软雅黑" panose="020B0503020204020204" charset="-122"/>
                <a:sym typeface="+mn-ea"/>
              </a:rPr>
              <a:t>结论审定</a:t>
            </a:r>
            <a:endParaRPr lang="en-US" altLang="zh-CN" sz="1800" b="1" spc="60" dirty="0">
              <a:ln w="3175">
                <a:noFill/>
                <a:prstDash val="dash"/>
              </a:ln>
              <a:solidFill>
                <a:schemeClr val="accent1"/>
              </a:solidFill>
              <a:uFillTx/>
              <a:latin typeface="微软雅黑" panose="020B0503020204020204" charset="-122"/>
              <a:ea typeface="微软雅黑" panose="020B0503020204020204" charset="-122"/>
              <a:cs typeface="微软雅黑" panose="020B0503020204020204" charset="-122"/>
            </a:endParaRPr>
          </a:p>
          <a:p>
            <a:pPr marL="0" lvl="1" indent="0" algn="l" fontAlgn="ctr">
              <a:lnSpc>
                <a:spcPct val="120000"/>
              </a:lnSpc>
              <a:spcBef>
                <a:spcPts val="0"/>
              </a:spcBef>
              <a:spcAft>
                <a:spcPts val="0"/>
              </a:spcAft>
              <a:buSzPct val="100000"/>
              <a:buNone/>
            </a:pPr>
            <a:r>
              <a:rPr lang="zh-CN" altLang="en-US" sz="1400" b="1" spc="100" dirty="0">
                <a:ln w="3175">
                  <a:noFill/>
                  <a:prstDash val="dash"/>
                </a:ln>
                <a:uFillTx/>
                <a:latin typeface="微软雅黑" panose="020B0503020204020204" charset="-122"/>
                <a:ea typeface="微软雅黑" panose="020B0503020204020204" charset="-122"/>
                <a:cs typeface="微软雅黑" panose="020B0503020204020204" charset="-122"/>
                <a:sym typeface="+mn-ea"/>
              </a:rPr>
              <a:t>教育评估机构将审议结果报教育主管部门同意后，提交教育部认证专家委员会审定。认证结论分为</a:t>
            </a:r>
            <a:r>
              <a:rPr lang="zh-CN" altLang="en-US" sz="1400" b="1" spc="100" dirty="0">
                <a:ln w="3175">
                  <a:noFill/>
                  <a:prstDash val="dash"/>
                </a:ln>
                <a:solidFill>
                  <a:srgbClr val="FF0000"/>
                </a:solidFill>
                <a:uFillTx/>
                <a:latin typeface="微软雅黑" panose="020B0503020204020204" charset="-122"/>
                <a:ea typeface="微软雅黑" panose="020B0503020204020204" charset="-122"/>
                <a:cs typeface="微软雅黑" panose="020B0503020204020204" charset="-122"/>
                <a:sym typeface="+mn-ea"/>
              </a:rPr>
              <a:t>“通过，有效期6年”“有条件通过，有效期6年”“不通过”三种。</a:t>
            </a:r>
            <a:r>
              <a:rPr lang="zh-CN" altLang="en-US" sz="1400" b="1" spc="100" dirty="0">
                <a:ln w="3175">
                  <a:noFill/>
                  <a:prstDash val="dash"/>
                </a:ln>
                <a:uFillTx/>
                <a:latin typeface="微软雅黑" panose="020B0503020204020204" charset="-122"/>
                <a:ea typeface="微软雅黑" panose="020B0503020204020204" charset="-122"/>
                <a:cs typeface="微软雅黑" panose="020B0503020204020204" charset="-122"/>
                <a:sym typeface="+mn-ea"/>
              </a:rPr>
              <a:t>认证结论适时公布</a:t>
            </a:r>
            <a:endParaRPr lang="zh-CN" altLang="en-US" sz="1400" b="1" spc="100" dirty="0">
              <a:ln w="3175">
                <a:noFill/>
                <a:prstDash val="dash"/>
              </a:ln>
              <a:solidFill>
                <a:schemeClr val="tx1"/>
              </a:solidFill>
              <a:uFillTx/>
              <a:latin typeface="微软雅黑" panose="020B0503020204020204" charset="-122"/>
              <a:ea typeface="微软雅黑" panose="020B0503020204020204" charset="-122"/>
              <a:cs typeface="微软雅黑" panose="020B0503020204020204" charset="-122"/>
              <a:sym typeface="+mn-ea"/>
            </a:endParaRPr>
          </a:p>
        </p:txBody>
      </p:sp>
      <p:sp>
        <p:nvSpPr>
          <p:cNvPr id="3" name="文本框 2"/>
          <p:cNvSpPr txBox="1"/>
          <p:nvPr/>
        </p:nvSpPr>
        <p:spPr>
          <a:xfrm>
            <a:off x="615315" y="883285"/>
            <a:ext cx="298450" cy="840740"/>
          </a:xfrm>
          <a:prstGeom prst="rect">
            <a:avLst/>
          </a:prstGeom>
          <a:noFill/>
        </p:spPr>
        <p:txBody>
          <a:bodyPr wrap="square" rtlCol="0">
            <a:noAutofit/>
          </a:bodyPr>
          <a:lstStyle/>
          <a:p>
            <a:r>
              <a:rPr lang="en-US" altLang="zh-CN" sz="3600">
                <a:solidFill>
                  <a:schemeClr val="bg2">
                    <a:lumMod val="50000"/>
                  </a:schemeClr>
                </a:solidFill>
                <a:latin typeface="微软雅黑" panose="020B0503020204020204" charset="-122"/>
                <a:ea typeface="微软雅黑" panose="020B0503020204020204" charset="-122"/>
              </a:rPr>
              <a:t>1</a:t>
            </a:r>
          </a:p>
        </p:txBody>
      </p:sp>
      <p:sp>
        <p:nvSpPr>
          <p:cNvPr id="4" name="文本框 3"/>
          <p:cNvSpPr txBox="1"/>
          <p:nvPr/>
        </p:nvSpPr>
        <p:spPr>
          <a:xfrm>
            <a:off x="615315" y="1904365"/>
            <a:ext cx="199390" cy="645160"/>
          </a:xfrm>
          <a:prstGeom prst="rect">
            <a:avLst/>
          </a:prstGeom>
          <a:noFill/>
        </p:spPr>
        <p:txBody>
          <a:bodyPr wrap="square" rtlCol="0">
            <a:spAutoFit/>
          </a:bodyPr>
          <a:lstStyle/>
          <a:p>
            <a:r>
              <a:rPr lang="en-US" altLang="zh-CN" sz="3600">
                <a:solidFill>
                  <a:schemeClr val="accent3">
                    <a:lumMod val="75000"/>
                  </a:schemeClr>
                </a:solidFill>
                <a:latin typeface="微软雅黑" panose="020B0503020204020204" charset="-122"/>
                <a:ea typeface="微软雅黑" panose="020B0503020204020204" charset="-122"/>
              </a:rPr>
              <a:t>2</a:t>
            </a:r>
          </a:p>
        </p:txBody>
      </p:sp>
      <p:sp>
        <p:nvSpPr>
          <p:cNvPr id="5" name="文本框 4"/>
          <p:cNvSpPr txBox="1"/>
          <p:nvPr/>
        </p:nvSpPr>
        <p:spPr>
          <a:xfrm>
            <a:off x="615315" y="2948940"/>
            <a:ext cx="199390" cy="645160"/>
          </a:xfrm>
          <a:prstGeom prst="rect">
            <a:avLst/>
          </a:prstGeom>
          <a:noFill/>
        </p:spPr>
        <p:txBody>
          <a:bodyPr wrap="square" rtlCol="0">
            <a:spAutoFit/>
          </a:bodyPr>
          <a:lstStyle/>
          <a:p>
            <a:r>
              <a:rPr lang="en-US" altLang="zh-CN" sz="3600">
                <a:solidFill>
                  <a:schemeClr val="bg2">
                    <a:lumMod val="50000"/>
                  </a:schemeClr>
                </a:solidFill>
                <a:latin typeface="微软雅黑" panose="020B0503020204020204" charset="-122"/>
                <a:ea typeface="微软雅黑" panose="020B0503020204020204" charset="-122"/>
              </a:rPr>
              <a:t>3</a:t>
            </a:r>
          </a:p>
        </p:txBody>
      </p:sp>
      <p:sp>
        <p:nvSpPr>
          <p:cNvPr id="6" name="文本框 5"/>
          <p:cNvSpPr txBox="1"/>
          <p:nvPr/>
        </p:nvSpPr>
        <p:spPr>
          <a:xfrm>
            <a:off x="615315" y="4027805"/>
            <a:ext cx="199390" cy="645160"/>
          </a:xfrm>
          <a:prstGeom prst="rect">
            <a:avLst/>
          </a:prstGeom>
          <a:noFill/>
        </p:spPr>
        <p:txBody>
          <a:bodyPr wrap="square" rtlCol="0">
            <a:spAutoFit/>
          </a:bodyPr>
          <a:lstStyle/>
          <a:p>
            <a:r>
              <a:rPr lang="en-US" altLang="zh-CN" sz="3600">
                <a:solidFill>
                  <a:schemeClr val="accent3">
                    <a:lumMod val="75000"/>
                  </a:schemeClr>
                </a:solidFill>
                <a:latin typeface="微软雅黑" panose="020B0503020204020204" charset="-122"/>
                <a:ea typeface="微软雅黑" panose="020B0503020204020204" charset="-122"/>
              </a:rPr>
              <a:t>4</a:t>
            </a:r>
          </a:p>
        </p:txBody>
      </p:sp>
      <p:sp>
        <p:nvSpPr>
          <p:cNvPr id="7" name="文本框 6"/>
          <p:cNvSpPr txBox="1"/>
          <p:nvPr/>
        </p:nvSpPr>
        <p:spPr>
          <a:xfrm>
            <a:off x="615315" y="5152390"/>
            <a:ext cx="199390" cy="645160"/>
          </a:xfrm>
          <a:prstGeom prst="rect">
            <a:avLst/>
          </a:prstGeom>
          <a:noFill/>
        </p:spPr>
        <p:txBody>
          <a:bodyPr wrap="square" rtlCol="0">
            <a:spAutoFit/>
          </a:bodyPr>
          <a:lstStyle/>
          <a:p>
            <a:r>
              <a:rPr lang="en-US" altLang="zh-CN" sz="3600">
                <a:solidFill>
                  <a:schemeClr val="bg2">
                    <a:lumMod val="50000"/>
                  </a:schemeClr>
                </a:solidFill>
                <a:latin typeface="微软雅黑" panose="020B0503020204020204" charset="-122"/>
                <a:ea typeface="微软雅黑" panose="020B0503020204020204" charset="-122"/>
              </a:rPr>
              <a:t>5</a:t>
            </a:r>
          </a:p>
        </p:txBody>
      </p:sp>
    </p:spTree>
    <p:custDataLst>
      <p:tags r:id="rId1"/>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占位符 6"/>
          <p:cNvSpPr>
            <a:spLocks noGrp="1"/>
          </p:cNvSpPr>
          <p:nvPr>
            <p:ph type="body" idx="2"/>
            <p:custDataLst>
              <p:tags r:id="rId2"/>
            </p:custDataLst>
          </p:nvPr>
        </p:nvSpPr>
        <p:spPr/>
        <p:txBody>
          <a:bodyPr/>
          <a:lstStyle/>
          <a:p>
            <a:r>
              <a:rPr dirty="0">
                <a:latin typeface="汉仪铸字卡酷体W" panose="00020600040101010101" charset="-122"/>
                <a:ea typeface="汉仪铸字卡酷体W" panose="00020600040101010101" charset="-122"/>
              </a:rPr>
              <a:t>03</a:t>
            </a:r>
          </a:p>
        </p:txBody>
      </p:sp>
      <p:sp>
        <p:nvSpPr>
          <p:cNvPr id="8" name="标题 7"/>
          <p:cNvSpPr>
            <a:spLocks noGrp="1"/>
          </p:cNvSpPr>
          <p:nvPr>
            <p:ph type="title" idx="1"/>
            <p:custDataLst>
              <p:tags r:id="rId3"/>
            </p:custDataLst>
          </p:nvPr>
        </p:nvSpPr>
        <p:spPr/>
        <p:txBody>
          <a:bodyPr/>
          <a:lstStyle/>
          <a:p>
            <a:r>
              <a:rPr lang="zh-CN" altLang="en-US" dirty="0" smtClean="0"/>
              <a:t>     </a:t>
            </a:r>
            <a:r>
              <a:rPr lang="en-US" altLang="zh-CN" dirty="0" smtClean="0"/>
              <a:t/>
            </a:r>
            <a:br>
              <a:rPr lang="en-US" altLang="zh-CN" dirty="0" smtClean="0"/>
            </a:br>
            <a:r>
              <a:rPr dirty="0" smtClean="0">
                <a:sym typeface="+mn-ea"/>
              </a:rPr>
              <a:t>标准</a:t>
            </a:r>
            <a:r>
              <a:rPr lang="en-US" altLang="zh-CN" dirty="0" smtClean="0">
                <a:sym typeface="+mn-ea"/>
              </a:rPr>
              <a:t>  </a:t>
            </a:r>
            <a:r>
              <a:rPr dirty="0">
                <a:sym typeface="+mn-ea"/>
              </a:rPr>
              <a:t>内容</a:t>
            </a:r>
            <a:endParaRPr lang="zh-CN" altLang="en-US" dirty="0"/>
          </a:p>
        </p:txBody>
      </p:sp>
      <p:sp>
        <p:nvSpPr>
          <p:cNvPr id="3" name="文本框 2"/>
          <p:cNvSpPr txBox="1"/>
          <p:nvPr>
            <p:custDataLst>
              <p:tags r:id="rId4"/>
            </p:custDataLst>
          </p:nvPr>
        </p:nvSpPr>
        <p:spPr>
          <a:xfrm>
            <a:off x="8098155" y="2975610"/>
            <a:ext cx="406400" cy="706755"/>
          </a:xfrm>
          <a:prstGeom prst="rect">
            <a:avLst/>
          </a:prstGeom>
          <a:noFill/>
        </p:spPr>
        <p:txBody>
          <a:bodyPr wrap="none" rtlCol="0" anchor="t">
            <a:spAutoFit/>
          </a:bodyPr>
          <a:lstStyle/>
          <a:p>
            <a:r>
              <a:rPr lang="zh-CN" altLang="en-US" sz="4000">
                <a:solidFill>
                  <a:schemeClr val="tx1">
                    <a:lumMod val="50000"/>
                    <a:lumOff val="50000"/>
                  </a:schemeClr>
                </a:solidFill>
                <a:latin typeface="微软雅黑" panose="020B0503020204020204" charset="-122"/>
                <a:ea typeface="微软雅黑" panose="020B0503020204020204" charset="-122"/>
              </a:rPr>
              <a:t>•</a:t>
            </a:r>
          </a:p>
        </p:txBody>
      </p:sp>
    </p:spTree>
    <p:custDataLst>
      <p:tags r:id="rId1"/>
    </p:custData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1"/>
          <p:cNvSpPr/>
          <p:nvPr>
            <p:custDataLst>
              <p:tags r:id="rId2"/>
            </p:custDataLst>
          </p:nvPr>
        </p:nvSpPr>
        <p:spPr>
          <a:xfrm>
            <a:off x="7153782" y="1961925"/>
            <a:ext cx="2448109" cy="2448109"/>
          </a:xfrm>
          <a:prstGeom prst="ellipse">
            <a:avLst/>
          </a:prstGeom>
          <a:solidFill>
            <a:schemeClr val="accent1"/>
          </a:solidFill>
          <a:ln w="12700" cap="rnd">
            <a:noFill/>
            <a:prstDash val="solid"/>
            <a:round/>
          </a:ln>
          <a:effectLst>
            <a:outerShdw blurRad="330200" dist="127000" algn="ctr" rotWithShape="0">
              <a:schemeClr val="accent1">
                <a:lumMod val="75000"/>
                <a:alpha val="1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p>
        </p:txBody>
      </p:sp>
      <p:sp>
        <p:nvSpPr>
          <p:cNvPr id="11" name="椭圆 10"/>
          <p:cNvSpPr/>
          <p:nvPr>
            <p:custDataLst>
              <p:tags r:id="rId3"/>
            </p:custDataLst>
          </p:nvPr>
        </p:nvSpPr>
        <p:spPr>
          <a:xfrm>
            <a:off x="7953687" y="1623158"/>
            <a:ext cx="848300" cy="848300"/>
          </a:xfrm>
          <a:prstGeom prst="ellipse">
            <a:avLst/>
          </a:prstGeom>
          <a:solidFill>
            <a:schemeClr val="bg1"/>
          </a:solidFill>
          <a:ln w="12700" cap="rnd">
            <a:noFill/>
            <a:prstDash val="solid"/>
            <a:round/>
          </a:ln>
          <a:effectLst>
            <a:outerShdw blurRad="254000" dist="127000" algn="ctr" rotWithShape="0">
              <a:schemeClr val="bg1">
                <a:lumMod val="6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p>
        </p:txBody>
      </p:sp>
      <p:sp>
        <p:nvSpPr>
          <p:cNvPr id="12" name="椭圆 11"/>
          <p:cNvSpPr/>
          <p:nvPr>
            <p:custDataLst>
              <p:tags r:id="rId4"/>
            </p:custDataLst>
          </p:nvPr>
        </p:nvSpPr>
        <p:spPr>
          <a:xfrm>
            <a:off x="8042181" y="1712343"/>
            <a:ext cx="670620" cy="670620"/>
          </a:xfrm>
          <a:prstGeom prst="ellipse">
            <a:avLst/>
          </a:prstGeom>
          <a:solidFill>
            <a:schemeClr val="accent1"/>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4400"/>
            <a:r>
              <a:rPr lang="en-US" altLang="zh-CN" sz="2400" b="1">
                <a:solidFill>
                  <a:schemeClr val="lt1"/>
                </a:solidFill>
              </a:rPr>
              <a:t>3</a:t>
            </a:r>
          </a:p>
        </p:txBody>
      </p:sp>
      <p:sp>
        <p:nvSpPr>
          <p:cNvPr id="13" name="文本框 12"/>
          <p:cNvSpPr txBox="1"/>
          <p:nvPr>
            <p:custDataLst>
              <p:tags r:id="rId5"/>
            </p:custDataLst>
          </p:nvPr>
        </p:nvSpPr>
        <p:spPr>
          <a:xfrm>
            <a:off x="7492365" y="2621915"/>
            <a:ext cx="1769745" cy="1425575"/>
          </a:xfrm>
          <a:prstGeom prst="rect">
            <a:avLst/>
          </a:prstGeom>
          <a:noFill/>
        </p:spPr>
        <p:txBody>
          <a:bodyPr wrap="square" rtlCol="0" anchor="ctr" anchorCtr="0">
            <a:normAutofit/>
          </a:bodyPr>
          <a:lstStyle/>
          <a:p>
            <a:pPr marL="0" lvl="0" indent="0" algn="ctr">
              <a:lnSpc>
                <a:spcPct val="130000"/>
              </a:lnSpc>
              <a:spcBef>
                <a:spcPts val="0"/>
              </a:spcBef>
              <a:spcAft>
                <a:spcPts val="800"/>
              </a:spcAft>
              <a:buSzPct val="100000"/>
            </a:pPr>
            <a:r>
              <a:rPr lang="zh-CN" altLang="en-US" sz="2900" b="1" spc="209" dirty="0">
                <a:solidFill>
                  <a:schemeClr val="lt1"/>
                </a:solidFill>
                <a:uFillTx/>
                <a:latin typeface="Arial" panose="020B0604020202020204" pitchFamily="34" charset="0"/>
                <a:ea typeface="微软雅黑" panose="020B0503020204020204" charset="-122"/>
              </a:rPr>
              <a:t>三级标准</a:t>
            </a:r>
            <a:r>
              <a:rPr lang="en-US" altLang="zh-CN" sz="2900" b="1" spc="209" dirty="0">
                <a:solidFill>
                  <a:schemeClr val="lt1"/>
                </a:solidFill>
                <a:uFillTx/>
                <a:latin typeface="Arial" panose="020B0604020202020204" pitchFamily="34" charset="0"/>
                <a:ea typeface="微软雅黑" panose="020B0503020204020204" charset="-122"/>
              </a:rPr>
              <a:t>   </a:t>
            </a:r>
            <a:r>
              <a:rPr lang="zh-CN" altLang="en-US" sz="3600" b="1" spc="209" dirty="0">
                <a:solidFill>
                  <a:srgbClr val="FFFF00"/>
                </a:solidFill>
                <a:uFillTx/>
                <a:latin typeface="Arial" panose="020B0604020202020204" pitchFamily="34" charset="0"/>
                <a:ea typeface="微软雅黑" panose="020B0503020204020204" charset="-122"/>
              </a:rPr>
              <a:t>卓越</a:t>
            </a:r>
          </a:p>
        </p:txBody>
      </p:sp>
      <p:sp>
        <p:nvSpPr>
          <p:cNvPr id="104" name="椭圆 103"/>
          <p:cNvSpPr/>
          <p:nvPr>
            <p:custDataLst>
              <p:tags r:id="rId6"/>
            </p:custDataLst>
          </p:nvPr>
        </p:nvSpPr>
        <p:spPr>
          <a:xfrm>
            <a:off x="4859847" y="1961925"/>
            <a:ext cx="2448109" cy="2448109"/>
          </a:xfrm>
          <a:prstGeom prst="ellipse">
            <a:avLst/>
          </a:prstGeom>
          <a:solidFill>
            <a:schemeClr val="bg1"/>
          </a:solidFill>
          <a:ln w="12700" cap="rnd">
            <a:noFill/>
            <a:prstDash val="solid"/>
            <a:round/>
          </a:ln>
          <a:effectLst>
            <a:outerShdw blurRad="330200" dist="127000" algn="ctr" rotWithShape="0">
              <a:schemeClr val="accent1">
                <a:lumMod val="75000"/>
                <a:alpha val="1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p>
        </p:txBody>
      </p:sp>
      <p:sp>
        <p:nvSpPr>
          <p:cNvPr id="106" name="椭圆 105"/>
          <p:cNvSpPr/>
          <p:nvPr>
            <p:custDataLst>
              <p:tags r:id="rId7"/>
            </p:custDataLst>
          </p:nvPr>
        </p:nvSpPr>
        <p:spPr>
          <a:xfrm>
            <a:off x="5659751" y="1623158"/>
            <a:ext cx="848300" cy="848300"/>
          </a:xfrm>
          <a:prstGeom prst="ellipse">
            <a:avLst/>
          </a:prstGeom>
          <a:solidFill>
            <a:schemeClr val="bg1"/>
          </a:solidFill>
          <a:ln w="12700" cap="rnd">
            <a:noFill/>
            <a:prstDash val="solid"/>
            <a:round/>
          </a:ln>
          <a:effectLst>
            <a:outerShdw blurRad="254000" dist="127000" algn="ctr" rotWithShape="0">
              <a:schemeClr val="bg1">
                <a:lumMod val="6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p>
        </p:txBody>
      </p:sp>
      <p:sp>
        <p:nvSpPr>
          <p:cNvPr id="107" name="椭圆 106"/>
          <p:cNvSpPr/>
          <p:nvPr>
            <p:custDataLst>
              <p:tags r:id="rId8"/>
            </p:custDataLst>
          </p:nvPr>
        </p:nvSpPr>
        <p:spPr>
          <a:xfrm>
            <a:off x="5748937" y="1712343"/>
            <a:ext cx="669929" cy="669929"/>
          </a:xfrm>
          <a:prstGeom prst="ellipse">
            <a:avLst/>
          </a:prstGeom>
          <a:solidFill>
            <a:schemeClr val="accent1"/>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4400"/>
            <a:r>
              <a:rPr lang="en-US" altLang="zh-CN" sz="2400" b="1">
                <a:solidFill>
                  <a:schemeClr val="lt1"/>
                </a:solidFill>
              </a:rPr>
              <a:t>2</a:t>
            </a:r>
          </a:p>
        </p:txBody>
      </p:sp>
      <p:sp>
        <p:nvSpPr>
          <p:cNvPr id="62" name="椭圆 61"/>
          <p:cNvSpPr/>
          <p:nvPr>
            <p:custDataLst>
              <p:tags r:id="rId9"/>
            </p:custDataLst>
          </p:nvPr>
        </p:nvSpPr>
        <p:spPr>
          <a:xfrm>
            <a:off x="2590800" y="1961925"/>
            <a:ext cx="2448109" cy="2448109"/>
          </a:xfrm>
          <a:prstGeom prst="ellipse">
            <a:avLst/>
          </a:prstGeom>
          <a:solidFill>
            <a:schemeClr val="accent1"/>
          </a:solidFill>
          <a:ln w="12700" cap="rnd">
            <a:noFill/>
            <a:prstDash val="solid"/>
            <a:round/>
          </a:ln>
          <a:effectLst>
            <a:outerShdw blurRad="330200" dist="127000" algn="ctr" rotWithShape="0">
              <a:schemeClr val="accent1">
                <a:lumMod val="75000"/>
                <a:alpha val="1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p>
        </p:txBody>
      </p:sp>
      <p:sp>
        <p:nvSpPr>
          <p:cNvPr id="64" name="椭圆 63"/>
          <p:cNvSpPr/>
          <p:nvPr>
            <p:custDataLst>
              <p:tags r:id="rId10"/>
            </p:custDataLst>
          </p:nvPr>
        </p:nvSpPr>
        <p:spPr>
          <a:xfrm>
            <a:off x="3390705" y="1623158"/>
            <a:ext cx="848300" cy="848300"/>
          </a:xfrm>
          <a:prstGeom prst="ellipse">
            <a:avLst/>
          </a:prstGeom>
          <a:solidFill>
            <a:schemeClr val="bg1"/>
          </a:solidFill>
          <a:ln w="12700" cap="rnd">
            <a:noFill/>
            <a:prstDash val="solid"/>
            <a:round/>
          </a:ln>
          <a:effectLst>
            <a:outerShdw blurRad="254000" dist="127000" algn="ctr" rotWithShape="0">
              <a:schemeClr val="bg1">
                <a:lumMod val="6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p>
        </p:txBody>
      </p:sp>
      <p:sp>
        <p:nvSpPr>
          <p:cNvPr id="66" name="椭圆 65"/>
          <p:cNvSpPr/>
          <p:nvPr>
            <p:custDataLst>
              <p:tags r:id="rId11"/>
            </p:custDataLst>
          </p:nvPr>
        </p:nvSpPr>
        <p:spPr>
          <a:xfrm>
            <a:off x="3479199" y="1712343"/>
            <a:ext cx="670620" cy="670620"/>
          </a:xfrm>
          <a:prstGeom prst="ellipse">
            <a:avLst/>
          </a:prstGeom>
          <a:solidFill>
            <a:schemeClr val="accent1"/>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4400"/>
            <a:r>
              <a:rPr lang="en-US" altLang="zh-CN" sz="2400" b="1">
                <a:solidFill>
                  <a:schemeClr val="lt1"/>
                </a:solidFill>
              </a:rPr>
              <a:t>1</a:t>
            </a:r>
          </a:p>
        </p:txBody>
      </p:sp>
      <p:sp>
        <p:nvSpPr>
          <p:cNvPr id="69" name="文本框 68"/>
          <p:cNvSpPr txBox="1"/>
          <p:nvPr>
            <p:custDataLst>
              <p:tags r:id="rId12"/>
            </p:custDataLst>
          </p:nvPr>
        </p:nvSpPr>
        <p:spPr>
          <a:xfrm>
            <a:off x="2929255" y="2621915"/>
            <a:ext cx="1769745" cy="1425575"/>
          </a:xfrm>
          <a:prstGeom prst="rect">
            <a:avLst/>
          </a:prstGeom>
          <a:noFill/>
        </p:spPr>
        <p:txBody>
          <a:bodyPr wrap="square" rtlCol="0" anchor="ctr" anchorCtr="0">
            <a:normAutofit/>
          </a:bodyPr>
          <a:lstStyle/>
          <a:p>
            <a:pPr marL="0" lvl="0" indent="0" algn="ctr">
              <a:lnSpc>
                <a:spcPct val="130000"/>
              </a:lnSpc>
              <a:spcBef>
                <a:spcPts val="0"/>
              </a:spcBef>
              <a:spcAft>
                <a:spcPts val="800"/>
              </a:spcAft>
              <a:buSzPct val="100000"/>
            </a:pPr>
            <a:r>
              <a:rPr lang="zh-CN" altLang="en-US" sz="2900" b="1" spc="209" dirty="0">
                <a:solidFill>
                  <a:schemeClr val="lt1"/>
                </a:solidFill>
                <a:uFillTx/>
                <a:latin typeface="Arial" panose="020B0604020202020204" pitchFamily="34" charset="0"/>
                <a:ea typeface="微软雅黑" panose="020B0503020204020204" charset="-122"/>
              </a:rPr>
              <a:t>一级标准</a:t>
            </a:r>
            <a:r>
              <a:rPr lang="zh-CN" altLang="en-US" sz="3600" b="1" spc="209" dirty="0">
                <a:solidFill>
                  <a:srgbClr val="FFFF00"/>
                </a:solidFill>
                <a:uFillTx/>
                <a:latin typeface="Arial" panose="020B0604020202020204" pitchFamily="34" charset="0"/>
                <a:ea typeface="微软雅黑" panose="020B0503020204020204" charset="-122"/>
              </a:rPr>
              <a:t>检测</a:t>
            </a:r>
          </a:p>
        </p:txBody>
      </p:sp>
      <p:sp>
        <p:nvSpPr>
          <p:cNvPr id="6" name="文本框 5"/>
          <p:cNvSpPr txBox="1"/>
          <p:nvPr>
            <p:custDataLst>
              <p:tags r:id="rId13"/>
            </p:custDataLst>
          </p:nvPr>
        </p:nvSpPr>
        <p:spPr>
          <a:xfrm>
            <a:off x="5198745" y="2621915"/>
            <a:ext cx="1769745" cy="1425575"/>
          </a:xfrm>
          <a:prstGeom prst="rect">
            <a:avLst/>
          </a:prstGeom>
          <a:noFill/>
        </p:spPr>
        <p:txBody>
          <a:bodyPr wrap="square" rtlCol="0" anchor="ctr" anchorCtr="0">
            <a:normAutofit/>
          </a:bodyPr>
          <a:lstStyle/>
          <a:p>
            <a:pPr marL="0" lvl="0" indent="0" algn="ctr">
              <a:lnSpc>
                <a:spcPct val="130000"/>
              </a:lnSpc>
              <a:spcBef>
                <a:spcPts val="0"/>
              </a:spcBef>
              <a:spcAft>
                <a:spcPts val="800"/>
              </a:spcAft>
              <a:buSzPct val="100000"/>
            </a:pPr>
            <a:r>
              <a:rPr lang="zh-CN" altLang="en-US" sz="2900" b="1" spc="209" dirty="0">
                <a:solidFill>
                  <a:schemeClr val="accent1"/>
                </a:solidFill>
                <a:uFillTx/>
                <a:latin typeface="Arial" panose="020B0604020202020204" pitchFamily="34" charset="0"/>
                <a:ea typeface="微软雅黑" panose="020B0503020204020204" charset="-122"/>
              </a:rPr>
              <a:t>二级标准</a:t>
            </a:r>
            <a:r>
              <a:rPr lang="zh-CN" altLang="en-US" sz="3600" b="1" spc="209" dirty="0">
                <a:solidFill>
                  <a:schemeClr val="accent1"/>
                </a:solidFill>
                <a:uFillTx/>
                <a:latin typeface="Arial" panose="020B0604020202020204" pitchFamily="34" charset="0"/>
                <a:ea typeface="微软雅黑" panose="020B0503020204020204" charset="-122"/>
              </a:rPr>
              <a:t>合格</a:t>
            </a:r>
          </a:p>
        </p:txBody>
      </p:sp>
      <p:sp>
        <p:nvSpPr>
          <p:cNvPr id="3" name="文本框 2"/>
          <p:cNvSpPr txBox="1"/>
          <p:nvPr>
            <p:custDataLst>
              <p:tags r:id="rId14"/>
            </p:custDataLst>
          </p:nvPr>
        </p:nvSpPr>
        <p:spPr>
          <a:xfrm>
            <a:off x="2590800" y="4998975"/>
            <a:ext cx="7010400" cy="529589"/>
          </a:xfrm>
          <a:prstGeom prst="rect">
            <a:avLst/>
          </a:prstGeom>
          <a:noFill/>
        </p:spPr>
        <p:txBody>
          <a:bodyPr wrap="square" rtlCol="0" anchor="t">
            <a:noAutofit/>
          </a:bodyPr>
          <a:lstStyle/>
          <a:p>
            <a:pPr marL="0" indent="0" algn="ctr">
              <a:lnSpc>
                <a:spcPct val="100000"/>
              </a:lnSpc>
              <a:spcBef>
                <a:spcPts val="0"/>
              </a:spcBef>
              <a:spcAft>
                <a:spcPts val="0"/>
              </a:spcAft>
              <a:buSzPct val="100000"/>
              <a:buNone/>
            </a:pPr>
            <a:r>
              <a:rPr lang="zh-CN" altLang="en-US" sz="2800" b="1" spc="120">
                <a:solidFill>
                  <a:schemeClr val="accent1"/>
                </a:solidFill>
                <a:latin typeface="微软雅黑" panose="020B0503020204020204" charset="-122"/>
                <a:ea typeface="微软雅黑" panose="020B0503020204020204" charset="-122"/>
              </a:rPr>
              <a:t>三级认证标准</a:t>
            </a:r>
          </a:p>
        </p:txBody>
      </p:sp>
    </p:spTree>
    <p:custDataLst>
      <p:tags r:id="rId1"/>
    </p:custData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custDataLst>
              <p:tags r:id="rId2"/>
            </p:custDataLst>
          </p:nvPr>
        </p:nvSpPr>
        <p:spPr>
          <a:xfrm>
            <a:off x="1066489" y="609578"/>
            <a:ext cx="10516222" cy="609600"/>
          </a:xfrm>
          <a:prstGeom prst="rect">
            <a:avLst/>
          </a:prstGeom>
          <a:noFill/>
        </p:spPr>
        <p:txBody>
          <a:bodyPr wrap="square" lIns="63500" tIns="25400" rIns="63500" bIns="25400" rtlCol="0" anchor="t" anchorCtr="0">
            <a:normAutofit/>
          </a:bodyPr>
          <a:lstStyle/>
          <a:p>
            <a:pPr marL="0" indent="0" algn="l">
              <a:lnSpc>
                <a:spcPct val="100000"/>
              </a:lnSpc>
              <a:spcBef>
                <a:spcPts val="0"/>
              </a:spcBef>
              <a:spcAft>
                <a:spcPts val="0"/>
              </a:spcAft>
              <a:buSzPct val="100000"/>
              <a:buNone/>
            </a:pPr>
            <a:r>
              <a:rPr lang="zh-CN" altLang="en-US" sz="3600" b="1" spc="200">
                <a:solidFill>
                  <a:schemeClr val="accent1"/>
                </a:solidFill>
                <a:uFillTx/>
                <a:latin typeface="微软雅黑" panose="020B0503020204020204" charset="-122"/>
                <a:ea typeface="微软雅黑" panose="020B0503020204020204" charset="-122"/>
              </a:rPr>
              <a:t>自评报告内容</a:t>
            </a:r>
          </a:p>
        </p:txBody>
      </p:sp>
      <p:sp>
        <p:nvSpPr>
          <p:cNvPr id="10" name="Title 6"/>
          <p:cNvSpPr txBox="1"/>
          <p:nvPr>
            <p:custDataLst>
              <p:tags r:id="rId3"/>
            </p:custDataLst>
          </p:nvPr>
        </p:nvSpPr>
        <p:spPr>
          <a:xfrm>
            <a:off x="1066800" y="1463040"/>
            <a:ext cx="10516235" cy="942340"/>
          </a:xfrm>
          <a:prstGeom prst="rect">
            <a:avLst/>
          </a:prstGeom>
          <a:noFill/>
          <a:ln w="3175">
            <a:noFill/>
            <a:prstDash val="dash"/>
          </a:ln>
        </p:spPr>
        <p:txBody>
          <a:bodyPr wrap="square" lIns="63500" tIns="25400" rIns="63500" bIns="25400" anchor="t"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482600" lvl="0" indent="-482600" algn="l" fontAlgn="ctr">
              <a:lnSpc>
                <a:spcPct val="100000"/>
              </a:lnSpc>
              <a:spcBef>
                <a:spcPts val="0"/>
              </a:spcBef>
              <a:spcAft>
                <a:spcPts val="800"/>
              </a:spcAft>
              <a:buSzPct val="100000"/>
              <a:buFont typeface="Wingdings" panose="05000000000000000000" charset="0"/>
              <a:buChar char="n"/>
            </a:pPr>
            <a:r>
              <a:rPr lang="zh-CN" altLang="en-US" sz="2000" b="1" spc="22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8个一级指标点           </a:t>
            </a:r>
          </a:p>
          <a:p>
            <a:pPr marL="482600" lvl="0" indent="-482600" algn="l" fontAlgn="ctr">
              <a:lnSpc>
                <a:spcPct val="100000"/>
              </a:lnSpc>
              <a:spcBef>
                <a:spcPts val="0"/>
              </a:spcBef>
              <a:spcAft>
                <a:spcPts val="800"/>
              </a:spcAft>
              <a:buSzPct val="100000"/>
              <a:buFont typeface="Wingdings" panose="05000000000000000000" charset="0"/>
              <a:buChar char="n"/>
            </a:pPr>
            <a:r>
              <a:rPr lang="zh-CN" altLang="en-US" sz="2000" b="1" spc="22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37个二级指标点</a:t>
            </a:r>
          </a:p>
        </p:txBody>
      </p:sp>
      <p:graphicFrame>
        <p:nvGraphicFramePr>
          <p:cNvPr id="12" name="表格 11"/>
          <p:cNvGraphicFramePr/>
          <p:nvPr>
            <p:custDataLst>
              <p:tags r:id="rId4"/>
            </p:custDataLst>
          </p:nvPr>
        </p:nvGraphicFramePr>
        <p:xfrm>
          <a:off x="720725" y="2313940"/>
          <a:ext cx="10749280" cy="4040505"/>
        </p:xfrm>
        <a:graphic>
          <a:graphicData uri="http://schemas.openxmlformats.org/drawingml/2006/table">
            <a:tbl>
              <a:tblPr firstRow="1" bandRow="1">
                <a:tableStyleId>{5C22544A-7EE6-4342-B048-85BDC9FD1C3A}</a:tableStyleId>
              </a:tblPr>
              <a:tblGrid>
                <a:gridCol w="1343660"/>
                <a:gridCol w="1343660"/>
                <a:gridCol w="1343660"/>
                <a:gridCol w="1343660"/>
                <a:gridCol w="1343660"/>
                <a:gridCol w="1343660"/>
                <a:gridCol w="1343660"/>
                <a:gridCol w="1343660"/>
              </a:tblGrid>
              <a:tr h="448945">
                <a:tc>
                  <a:txBody>
                    <a:bodyPr/>
                    <a:lstStyle/>
                    <a:p>
                      <a:pPr indent="0" algn="ctr">
                        <a:lnSpc>
                          <a:spcPct val="120000"/>
                        </a:lnSpc>
                        <a:spcBef>
                          <a:spcPts val="0"/>
                        </a:spcBef>
                        <a:spcAft>
                          <a:spcPts val="0"/>
                        </a:spcAft>
                        <a:buNone/>
                      </a:pPr>
                      <a:r>
                        <a:rPr lang="zh-CN" altLang="en-US" sz="1800" b="1" spc="120" dirty="0">
                          <a:solidFill>
                            <a:srgbClr val="FFFFFF"/>
                          </a:solidFill>
                          <a:latin typeface="微软雅黑" panose="020B0503020204020204" charset="-122"/>
                          <a:ea typeface="微软雅黑" panose="020B0503020204020204" charset="-122"/>
                        </a:rPr>
                        <a:t>培养目标</a:t>
                      </a:r>
                    </a:p>
                  </a:txBody>
                  <a:tcPr marL="177800" marR="177800" marT="25400" marB="25400" anchor="ctr">
                    <a:lnL>
                      <a:noFill/>
                    </a:lnL>
                    <a:lnR w="19050">
                      <a:solidFill>
                        <a:srgbClr val="FFFFFF"/>
                      </a:solidFill>
                      <a:prstDash val="solid"/>
                    </a:lnR>
                    <a:lnT>
                      <a:noFill/>
                    </a:lnT>
                    <a:lnB>
                      <a:noFill/>
                    </a:lnB>
                    <a:solidFill>
                      <a:srgbClr val="404040"/>
                    </a:solidFill>
                  </a:tcPr>
                </a:tc>
                <a:tc>
                  <a:txBody>
                    <a:bodyPr/>
                    <a:lstStyle/>
                    <a:p>
                      <a:pPr indent="0" algn="ctr">
                        <a:lnSpc>
                          <a:spcPct val="120000"/>
                        </a:lnSpc>
                        <a:spcBef>
                          <a:spcPts val="0"/>
                        </a:spcBef>
                        <a:spcAft>
                          <a:spcPts val="0"/>
                        </a:spcAft>
                        <a:buNone/>
                      </a:pPr>
                      <a:r>
                        <a:rPr lang="zh-CN" altLang="en-US" sz="1800" b="1" spc="120">
                          <a:solidFill>
                            <a:srgbClr val="FFFFFF"/>
                          </a:solidFill>
                          <a:latin typeface="微软雅黑" panose="020B0503020204020204" charset="-122"/>
                          <a:ea typeface="微软雅黑" panose="020B0503020204020204" charset="-122"/>
                        </a:rPr>
                        <a:t>毕业要求</a:t>
                      </a:r>
                    </a:p>
                  </a:txBody>
                  <a:tcPr marL="177800" marR="177800" marT="25400" marB="25400" anchor="ctr">
                    <a:lnL w="19050">
                      <a:solidFill>
                        <a:srgbClr val="FFFFFF"/>
                      </a:solidFill>
                      <a:prstDash val="solid"/>
                    </a:lnL>
                    <a:lnR w="19050">
                      <a:solidFill>
                        <a:srgbClr val="FFFFFF"/>
                      </a:solidFill>
                      <a:prstDash val="solid"/>
                    </a:lnR>
                    <a:lnT>
                      <a:noFill/>
                    </a:lnT>
                    <a:lnB>
                      <a:noFill/>
                    </a:lnB>
                    <a:solidFill>
                      <a:schemeClr val="accent5">
                        <a:lumMod val="50000"/>
                      </a:schemeClr>
                    </a:solidFill>
                  </a:tcPr>
                </a:tc>
                <a:tc>
                  <a:txBody>
                    <a:bodyPr/>
                    <a:lstStyle/>
                    <a:p>
                      <a:pPr indent="0" algn="ctr">
                        <a:lnSpc>
                          <a:spcPct val="120000"/>
                        </a:lnSpc>
                        <a:spcBef>
                          <a:spcPts val="0"/>
                        </a:spcBef>
                        <a:spcAft>
                          <a:spcPts val="0"/>
                        </a:spcAft>
                        <a:buNone/>
                      </a:pPr>
                      <a:r>
                        <a:rPr lang="zh-CN" altLang="en-US" sz="1800" b="1" spc="120">
                          <a:solidFill>
                            <a:srgbClr val="FFFFFF"/>
                          </a:solidFill>
                          <a:latin typeface="微软雅黑" panose="020B0503020204020204" charset="-122"/>
                          <a:ea typeface="微软雅黑" panose="020B0503020204020204" charset="-122"/>
                        </a:rPr>
                        <a:t>课程教学</a:t>
                      </a:r>
                    </a:p>
                  </a:txBody>
                  <a:tcPr marL="177800" marR="177800" marT="25400" marB="25400" anchor="ctr">
                    <a:lnL w="19050">
                      <a:solidFill>
                        <a:srgbClr val="FFFFFF"/>
                      </a:solidFill>
                      <a:prstDash val="solid"/>
                    </a:lnL>
                    <a:lnR w="19050">
                      <a:solidFill>
                        <a:srgbClr val="FFFFFF"/>
                      </a:solidFill>
                      <a:prstDash val="solid"/>
                    </a:lnR>
                    <a:lnT>
                      <a:noFill/>
                    </a:lnT>
                    <a:lnB>
                      <a:noFill/>
                    </a:lnB>
                    <a:solidFill>
                      <a:schemeClr val="accent5">
                        <a:lumMod val="50000"/>
                      </a:schemeClr>
                    </a:solidFill>
                  </a:tcPr>
                </a:tc>
                <a:tc>
                  <a:txBody>
                    <a:bodyPr/>
                    <a:lstStyle/>
                    <a:p>
                      <a:pPr indent="0" algn="ctr">
                        <a:lnSpc>
                          <a:spcPct val="120000"/>
                        </a:lnSpc>
                        <a:spcBef>
                          <a:spcPts val="0"/>
                        </a:spcBef>
                        <a:spcAft>
                          <a:spcPts val="0"/>
                        </a:spcAft>
                        <a:buNone/>
                      </a:pPr>
                      <a:r>
                        <a:rPr lang="zh-CN" altLang="en-US" sz="1800" b="1" spc="120">
                          <a:solidFill>
                            <a:srgbClr val="FFFFFF"/>
                          </a:solidFill>
                          <a:latin typeface="微软雅黑" panose="020B0503020204020204" charset="-122"/>
                          <a:ea typeface="微软雅黑" panose="020B0503020204020204" charset="-122"/>
                        </a:rPr>
                        <a:t>合作实践</a:t>
                      </a:r>
                    </a:p>
                  </a:txBody>
                  <a:tcPr marL="177800" marR="177800" marT="25400" marB="25400" anchor="ctr">
                    <a:lnL w="19050">
                      <a:solidFill>
                        <a:srgbClr val="FFFFFF"/>
                      </a:solidFill>
                      <a:prstDash val="solid"/>
                    </a:lnL>
                    <a:lnR w="19050">
                      <a:solidFill>
                        <a:srgbClr val="FFFFFF"/>
                      </a:solidFill>
                      <a:prstDash val="solid"/>
                    </a:lnR>
                    <a:lnT>
                      <a:noFill/>
                    </a:lnT>
                    <a:lnB>
                      <a:noFill/>
                    </a:lnB>
                    <a:solidFill>
                      <a:schemeClr val="accent5">
                        <a:lumMod val="50000"/>
                      </a:schemeClr>
                    </a:solidFill>
                  </a:tcPr>
                </a:tc>
                <a:tc>
                  <a:txBody>
                    <a:bodyPr/>
                    <a:lstStyle/>
                    <a:p>
                      <a:pPr indent="0" algn="ctr">
                        <a:lnSpc>
                          <a:spcPct val="120000"/>
                        </a:lnSpc>
                        <a:spcBef>
                          <a:spcPts val="0"/>
                        </a:spcBef>
                        <a:spcAft>
                          <a:spcPts val="0"/>
                        </a:spcAft>
                        <a:buNone/>
                      </a:pPr>
                      <a:r>
                        <a:rPr lang="zh-CN" altLang="en-US" sz="1800" b="1" spc="120">
                          <a:solidFill>
                            <a:srgbClr val="FFFFFF"/>
                          </a:solidFill>
                          <a:latin typeface="微软雅黑" panose="020B0503020204020204" charset="-122"/>
                          <a:ea typeface="微软雅黑" panose="020B0503020204020204" charset="-122"/>
                        </a:rPr>
                        <a:t>师资队伍</a:t>
                      </a:r>
                    </a:p>
                  </a:txBody>
                  <a:tcPr marL="177800" marR="177800" marT="25400" marB="25400" anchor="ctr">
                    <a:lnL w="19050">
                      <a:solidFill>
                        <a:srgbClr val="FFFFFF"/>
                      </a:solidFill>
                      <a:prstDash val="solid"/>
                    </a:lnL>
                    <a:lnR w="19050">
                      <a:solidFill>
                        <a:srgbClr val="FFFFFF"/>
                      </a:solidFill>
                      <a:prstDash val="solid"/>
                    </a:lnR>
                    <a:lnT>
                      <a:noFill/>
                    </a:lnT>
                    <a:lnB>
                      <a:noFill/>
                    </a:lnB>
                    <a:solidFill>
                      <a:schemeClr val="accent5">
                        <a:lumMod val="50000"/>
                      </a:schemeClr>
                    </a:solidFill>
                  </a:tcPr>
                </a:tc>
                <a:tc>
                  <a:txBody>
                    <a:bodyPr/>
                    <a:lstStyle/>
                    <a:p>
                      <a:pPr indent="0" algn="ctr">
                        <a:lnSpc>
                          <a:spcPct val="120000"/>
                        </a:lnSpc>
                        <a:spcBef>
                          <a:spcPts val="0"/>
                        </a:spcBef>
                        <a:spcAft>
                          <a:spcPts val="0"/>
                        </a:spcAft>
                        <a:buNone/>
                      </a:pPr>
                      <a:r>
                        <a:rPr lang="zh-CN" altLang="en-US" sz="1800" b="1" spc="120">
                          <a:solidFill>
                            <a:srgbClr val="FFFFFF"/>
                          </a:solidFill>
                          <a:latin typeface="微软雅黑" panose="020B0503020204020204" charset="-122"/>
                          <a:ea typeface="微软雅黑" panose="020B0503020204020204" charset="-122"/>
                        </a:rPr>
                        <a:t>支持条件</a:t>
                      </a:r>
                    </a:p>
                  </a:txBody>
                  <a:tcPr marL="177800" marR="177800" marT="25400" marB="25400" anchor="ctr">
                    <a:lnL w="19050">
                      <a:solidFill>
                        <a:srgbClr val="FFFFFF"/>
                      </a:solidFill>
                      <a:prstDash val="solid"/>
                    </a:lnL>
                    <a:lnR w="19050">
                      <a:solidFill>
                        <a:srgbClr val="FFFFFF"/>
                      </a:solidFill>
                      <a:prstDash val="solid"/>
                    </a:lnR>
                    <a:lnT>
                      <a:noFill/>
                    </a:lnT>
                    <a:lnB>
                      <a:noFill/>
                    </a:lnB>
                    <a:solidFill>
                      <a:schemeClr val="accent5">
                        <a:lumMod val="50000"/>
                      </a:schemeClr>
                    </a:solidFill>
                  </a:tcPr>
                </a:tc>
                <a:tc>
                  <a:txBody>
                    <a:bodyPr/>
                    <a:lstStyle/>
                    <a:p>
                      <a:pPr indent="0" algn="ctr">
                        <a:lnSpc>
                          <a:spcPct val="120000"/>
                        </a:lnSpc>
                        <a:spcBef>
                          <a:spcPts val="0"/>
                        </a:spcBef>
                        <a:spcAft>
                          <a:spcPts val="0"/>
                        </a:spcAft>
                        <a:buNone/>
                      </a:pPr>
                      <a:r>
                        <a:rPr lang="zh-CN" altLang="en-US" sz="1800" b="1" spc="120">
                          <a:solidFill>
                            <a:srgbClr val="FFFFFF"/>
                          </a:solidFill>
                          <a:latin typeface="微软雅黑" panose="020B0503020204020204" charset="-122"/>
                          <a:ea typeface="微软雅黑" panose="020B0503020204020204" charset="-122"/>
                        </a:rPr>
                        <a:t>质量保障</a:t>
                      </a:r>
                    </a:p>
                  </a:txBody>
                  <a:tcPr marL="177800" marR="177800" marT="25400" marB="25400" anchor="ctr">
                    <a:lnL w="19050">
                      <a:solidFill>
                        <a:srgbClr val="FFFFFF"/>
                      </a:solidFill>
                      <a:prstDash val="solid"/>
                    </a:lnL>
                    <a:lnR w="19050">
                      <a:solidFill>
                        <a:srgbClr val="FFFFFF"/>
                      </a:solidFill>
                      <a:prstDash val="solid"/>
                    </a:lnR>
                    <a:lnT>
                      <a:noFill/>
                    </a:lnT>
                    <a:lnB>
                      <a:noFill/>
                    </a:lnB>
                    <a:solidFill>
                      <a:schemeClr val="accent5">
                        <a:lumMod val="50000"/>
                      </a:schemeClr>
                    </a:solidFill>
                  </a:tcPr>
                </a:tc>
                <a:tc>
                  <a:txBody>
                    <a:bodyPr/>
                    <a:lstStyle/>
                    <a:p>
                      <a:pPr indent="0" algn="ctr">
                        <a:lnSpc>
                          <a:spcPct val="120000"/>
                        </a:lnSpc>
                        <a:spcBef>
                          <a:spcPts val="0"/>
                        </a:spcBef>
                        <a:spcAft>
                          <a:spcPts val="0"/>
                        </a:spcAft>
                        <a:buNone/>
                      </a:pPr>
                      <a:r>
                        <a:rPr lang="zh-CN" altLang="en-US" sz="1800" b="1" spc="120" dirty="0">
                          <a:solidFill>
                            <a:srgbClr val="FFFFFF"/>
                          </a:solidFill>
                          <a:latin typeface="微软雅黑" panose="020B0503020204020204" charset="-122"/>
                          <a:ea typeface="微软雅黑" panose="020B0503020204020204" charset="-122"/>
                        </a:rPr>
                        <a:t>学生发展</a:t>
                      </a:r>
                    </a:p>
                  </a:txBody>
                  <a:tcPr marL="177800" marR="177800" marT="25400" marB="25400" anchor="ctr">
                    <a:lnL w="19050">
                      <a:solidFill>
                        <a:srgbClr val="FFFFFF"/>
                      </a:solidFill>
                      <a:prstDash val="solid"/>
                    </a:lnL>
                    <a:lnR>
                      <a:noFill/>
                    </a:lnR>
                    <a:lnT>
                      <a:noFill/>
                    </a:lnT>
                    <a:lnB>
                      <a:noFill/>
                    </a:lnB>
                    <a:solidFill>
                      <a:schemeClr val="accent5">
                        <a:lumMod val="50000"/>
                      </a:schemeClr>
                    </a:solidFill>
                  </a:tcPr>
                </a:tc>
              </a:tr>
              <a:tr h="448945">
                <a:tc>
                  <a:txBody>
                    <a:bodyPr/>
                    <a:lstStyle/>
                    <a:p>
                      <a:pPr indent="0" algn="ctr">
                        <a:lnSpc>
                          <a:spcPct val="120000"/>
                        </a:lnSpc>
                        <a:spcBef>
                          <a:spcPts val="0"/>
                        </a:spcBef>
                        <a:spcAft>
                          <a:spcPts val="0"/>
                        </a:spcAft>
                        <a:buNone/>
                      </a:pPr>
                      <a:r>
                        <a:rPr lang="zh-CN" altLang="en-US" sz="1600" b="1" spc="120">
                          <a:solidFill>
                            <a:srgbClr val="404040"/>
                          </a:solidFill>
                          <a:latin typeface="微软雅黑" panose="020B0503020204020204" charset="-122"/>
                          <a:ea typeface="微软雅黑" panose="020B0503020204020204" charset="-122"/>
                        </a:rPr>
                        <a:t>目标定位</a:t>
                      </a:r>
                    </a:p>
                  </a:txBody>
                  <a:tcPr marL="177800" marR="177800" marT="25400" marB="25400" anchor="ctr">
                    <a:lnL>
                      <a:noFill/>
                    </a:lnL>
                    <a:lnR w="19050">
                      <a:solidFill>
                        <a:srgbClr val="FFFFFF"/>
                      </a:solidFill>
                      <a:prstDash val="solid"/>
                    </a:lnR>
                    <a:lnT>
                      <a:noFill/>
                    </a:lnT>
                    <a:lnB>
                      <a:noFill/>
                    </a:lnB>
                    <a:solidFill>
                      <a:srgbClr val="FFFFFF"/>
                    </a:solidFill>
                  </a:tcPr>
                </a:tc>
                <a:tc>
                  <a:txBody>
                    <a:bodyPr/>
                    <a:lstStyle/>
                    <a:p>
                      <a:pPr indent="0" algn="ctr">
                        <a:lnSpc>
                          <a:spcPct val="120000"/>
                        </a:lnSpc>
                        <a:spcBef>
                          <a:spcPts val="0"/>
                        </a:spcBef>
                        <a:spcAft>
                          <a:spcPts val="0"/>
                        </a:spcAft>
                        <a:buNone/>
                      </a:pPr>
                      <a:r>
                        <a:rPr lang="zh-CN" altLang="en-US" sz="1600" b="1" spc="120">
                          <a:solidFill>
                            <a:srgbClr val="404040"/>
                          </a:solidFill>
                          <a:latin typeface="微软雅黑" panose="020B0503020204020204" charset="-122"/>
                          <a:ea typeface="微软雅黑" panose="020B0503020204020204" charset="-122"/>
                        </a:rPr>
                        <a:t>师德规范</a:t>
                      </a:r>
                    </a:p>
                  </a:txBody>
                  <a:tcPr marL="177800" marR="177800" marT="25400" marB="25400" anchor="ctr">
                    <a:lnL w="19050">
                      <a:solidFill>
                        <a:srgbClr val="FFFFFF"/>
                      </a:solidFill>
                      <a:prstDash val="solid"/>
                    </a:lnL>
                    <a:lnR w="19050">
                      <a:solidFill>
                        <a:srgbClr val="FFFFFF"/>
                      </a:solidFill>
                      <a:prstDash val="solid"/>
                    </a:lnR>
                    <a:lnT>
                      <a:noFill/>
                    </a:lnT>
                    <a:lnB>
                      <a:noFill/>
                    </a:lnB>
                    <a:solidFill>
                      <a:srgbClr val="FFFFFF"/>
                    </a:solidFill>
                  </a:tcPr>
                </a:tc>
                <a:tc>
                  <a:txBody>
                    <a:bodyPr/>
                    <a:lstStyle/>
                    <a:p>
                      <a:pPr indent="0" algn="ctr">
                        <a:lnSpc>
                          <a:spcPct val="120000"/>
                        </a:lnSpc>
                        <a:spcBef>
                          <a:spcPts val="0"/>
                        </a:spcBef>
                        <a:spcAft>
                          <a:spcPts val="0"/>
                        </a:spcAft>
                        <a:buNone/>
                      </a:pPr>
                      <a:r>
                        <a:rPr lang="zh-CN" altLang="en-US" sz="1600" b="1" spc="120">
                          <a:solidFill>
                            <a:srgbClr val="404040"/>
                          </a:solidFill>
                          <a:latin typeface="微软雅黑" panose="020B0503020204020204" charset="-122"/>
                          <a:ea typeface="微软雅黑" panose="020B0503020204020204" charset="-122"/>
                        </a:rPr>
                        <a:t>课程设置</a:t>
                      </a:r>
                    </a:p>
                  </a:txBody>
                  <a:tcPr marL="177800" marR="177800" marT="25400" marB="25400" anchor="ctr">
                    <a:lnL w="19050">
                      <a:solidFill>
                        <a:srgbClr val="FFFFFF"/>
                      </a:solidFill>
                      <a:prstDash val="solid"/>
                    </a:lnL>
                    <a:lnR w="19050">
                      <a:solidFill>
                        <a:srgbClr val="FFFFFF"/>
                      </a:solidFill>
                      <a:prstDash val="solid"/>
                    </a:lnR>
                    <a:lnT>
                      <a:noFill/>
                    </a:lnT>
                    <a:lnB>
                      <a:noFill/>
                    </a:lnB>
                    <a:solidFill>
                      <a:srgbClr val="FFFFFF"/>
                    </a:solidFill>
                  </a:tcPr>
                </a:tc>
                <a:tc>
                  <a:txBody>
                    <a:bodyPr/>
                    <a:lstStyle/>
                    <a:p>
                      <a:pPr indent="0" algn="ctr">
                        <a:lnSpc>
                          <a:spcPct val="120000"/>
                        </a:lnSpc>
                        <a:spcBef>
                          <a:spcPts val="0"/>
                        </a:spcBef>
                        <a:spcAft>
                          <a:spcPts val="0"/>
                        </a:spcAft>
                        <a:buNone/>
                      </a:pPr>
                      <a:r>
                        <a:rPr lang="zh-CN" altLang="en-US" sz="1600" b="1" spc="120">
                          <a:solidFill>
                            <a:srgbClr val="404040"/>
                          </a:solidFill>
                          <a:latin typeface="微软雅黑" panose="020B0503020204020204" charset="-122"/>
                          <a:ea typeface="微软雅黑" panose="020B0503020204020204" charset="-122"/>
                        </a:rPr>
                        <a:t>协同育人</a:t>
                      </a:r>
                    </a:p>
                  </a:txBody>
                  <a:tcPr marL="177800" marR="177800" marT="25400" marB="25400" anchor="ctr">
                    <a:lnL w="19050">
                      <a:solidFill>
                        <a:srgbClr val="FFFFFF"/>
                      </a:solidFill>
                      <a:prstDash val="solid"/>
                    </a:lnL>
                    <a:lnR w="19050">
                      <a:solidFill>
                        <a:srgbClr val="FFFFFF"/>
                      </a:solidFill>
                      <a:prstDash val="solid"/>
                    </a:lnR>
                    <a:lnT>
                      <a:noFill/>
                    </a:lnT>
                    <a:lnB>
                      <a:noFill/>
                    </a:lnB>
                    <a:solidFill>
                      <a:srgbClr val="FFFFFF"/>
                    </a:solidFill>
                  </a:tcPr>
                </a:tc>
                <a:tc>
                  <a:txBody>
                    <a:bodyPr/>
                    <a:lstStyle/>
                    <a:p>
                      <a:pPr indent="0" algn="ctr">
                        <a:lnSpc>
                          <a:spcPct val="120000"/>
                        </a:lnSpc>
                        <a:spcBef>
                          <a:spcPts val="0"/>
                        </a:spcBef>
                        <a:spcAft>
                          <a:spcPts val="0"/>
                        </a:spcAft>
                        <a:buNone/>
                      </a:pPr>
                      <a:r>
                        <a:rPr lang="zh-CN" altLang="en-US" sz="1600" b="1" spc="120">
                          <a:solidFill>
                            <a:srgbClr val="404040"/>
                          </a:solidFill>
                          <a:latin typeface="微软雅黑" panose="020B0503020204020204" charset="-122"/>
                          <a:ea typeface="微软雅黑" panose="020B0503020204020204" charset="-122"/>
                        </a:rPr>
                        <a:t>数量结构</a:t>
                      </a:r>
                    </a:p>
                  </a:txBody>
                  <a:tcPr marL="177800" marR="177800" marT="25400" marB="25400" anchor="ctr">
                    <a:lnL w="19050">
                      <a:solidFill>
                        <a:srgbClr val="FFFFFF"/>
                      </a:solidFill>
                      <a:prstDash val="solid"/>
                    </a:lnL>
                    <a:lnR w="19050">
                      <a:solidFill>
                        <a:srgbClr val="FFFFFF"/>
                      </a:solidFill>
                      <a:prstDash val="solid"/>
                    </a:lnR>
                    <a:lnT>
                      <a:noFill/>
                    </a:lnT>
                    <a:lnB>
                      <a:noFill/>
                    </a:lnB>
                    <a:solidFill>
                      <a:srgbClr val="FFFFFF"/>
                    </a:solidFill>
                  </a:tcPr>
                </a:tc>
                <a:tc>
                  <a:txBody>
                    <a:bodyPr/>
                    <a:lstStyle/>
                    <a:p>
                      <a:pPr indent="0" algn="ctr">
                        <a:lnSpc>
                          <a:spcPct val="120000"/>
                        </a:lnSpc>
                        <a:spcBef>
                          <a:spcPts val="0"/>
                        </a:spcBef>
                        <a:spcAft>
                          <a:spcPts val="0"/>
                        </a:spcAft>
                        <a:buNone/>
                      </a:pPr>
                      <a:r>
                        <a:rPr lang="zh-CN" altLang="en-US" sz="1600" b="1" spc="120">
                          <a:solidFill>
                            <a:srgbClr val="404040"/>
                          </a:solidFill>
                          <a:latin typeface="微软雅黑" panose="020B0503020204020204" charset="-122"/>
                          <a:ea typeface="微软雅黑" panose="020B0503020204020204" charset="-122"/>
                        </a:rPr>
                        <a:t>经费保障</a:t>
                      </a:r>
                    </a:p>
                  </a:txBody>
                  <a:tcPr marL="177800" marR="177800" marT="25400" marB="25400" anchor="ctr">
                    <a:lnL w="19050">
                      <a:solidFill>
                        <a:srgbClr val="FFFFFF"/>
                      </a:solidFill>
                      <a:prstDash val="solid"/>
                    </a:lnL>
                    <a:lnR w="19050">
                      <a:solidFill>
                        <a:srgbClr val="FFFFFF"/>
                      </a:solidFill>
                      <a:prstDash val="solid"/>
                    </a:lnR>
                    <a:lnT>
                      <a:noFill/>
                    </a:lnT>
                    <a:lnB>
                      <a:noFill/>
                    </a:lnB>
                    <a:solidFill>
                      <a:srgbClr val="FFFFFF"/>
                    </a:solidFill>
                  </a:tcPr>
                </a:tc>
                <a:tc>
                  <a:txBody>
                    <a:bodyPr/>
                    <a:lstStyle/>
                    <a:p>
                      <a:pPr indent="0" algn="ctr">
                        <a:lnSpc>
                          <a:spcPct val="120000"/>
                        </a:lnSpc>
                        <a:spcBef>
                          <a:spcPts val="0"/>
                        </a:spcBef>
                        <a:spcAft>
                          <a:spcPts val="0"/>
                        </a:spcAft>
                        <a:buNone/>
                      </a:pPr>
                      <a:r>
                        <a:rPr lang="zh-CN" altLang="en-US" sz="1600" b="1" spc="120">
                          <a:solidFill>
                            <a:srgbClr val="404040"/>
                          </a:solidFill>
                          <a:latin typeface="微软雅黑" panose="020B0503020204020204" charset="-122"/>
                          <a:ea typeface="微软雅黑" panose="020B0503020204020204" charset="-122"/>
                        </a:rPr>
                        <a:t>保障体系</a:t>
                      </a:r>
                    </a:p>
                  </a:txBody>
                  <a:tcPr marL="177800" marR="177800" marT="25400" marB="25400" anchor="ctr">
                    <a:lnL w="19050">
                      <a:solidFill>
                        <a:srgbClr val="FFFFFF"/>
                      </a:solidFill>
                      <a:prstDash val="solid"/>
                    </a:lnL>
                    <a:lnR w="19050">
                      <a:solidFill>
                        <a:srgbClr val="FFFFFF"/>
                      </a:solidFill>
                      <a:prstDash val="solid"/>
                    </a:lnR>
                    <a:lnT>
                      <a:noFill/>
                    </a:lnT>
                    <a:lnB>
                      <a:noFill/>
                    </a:lnB>
                    <a:solidFill>
                      <a:srgbClr val="FFFFFF"/>
                    </a:solidFill>
                  </a:tcPr>
                </a:tc>
                <a:tc>
                  <a:txBody>
                    <a:bodyPr/>
                    <a:lstStyle/>
                    <a:p>
                      <a:pPr indent="0" algn="ctr">
                        <a:lnSpc>
                          <a:spcPct val="120000"/>
                        </a:lnSpc>
                        <a:spcBef>
                          <a:spcPts val="0"/>
                        </a:spcBef>
                        <a:spcAft>
                          <a:spcPts val="0"/>
                        </a:spcAft>
                        <a:buNone/>
                      </a:pPr>
                      <a:r>
                        <a:rPr lang="zh-CN" altLang="en-US" sz="1600" b="1" spc="120">
                          <a:solidFill>
                            <a:srgbClr val="404040"/>
                          </a:solidFill>
                          <a:latin typeface="微软雅黑" panose="020B0503020204020204" charset="-122"/>
                          <a:ea typeface="微软雅黑" panose="020B0503020204020204" charset="-122"/>
                        </a:rPr>
                        <a:t>生源质量</a:t>
                      </a:r>
                    </a:p>
                  </a:txBody>
                  <a:tcPr marL="177800" marR="177800" marT="25400" marB="25400" anchor="ctr">
                    <a:lnL w="19050">
                      <a:solidFill>
                        <a:srgbClr val="FFFFFF"/>
                      </a:solidFill>
                      <a:prstDash val="solid"/>
                    </a:lnL>
                    <a:lnR>
                      <a:noFill/>
                    </a:lnR>
                    <a:lnT>
                      <a:noFill/>
                    </a:lnT>
                    <a:lnB>
                      <a:noFill/>
                    </a:lnB>
                    <a:solidFill>
                      <a:srgbClr val="FFFFFF"/>
                    </a:solidFill>
                  </a:tcPr>
                </a:tc>
              </a:tr>
              <a:tr h="448945">
                <a:tc>
                  <a:txBody>
                    <a:bodyPr/>
                    <a:lstStyle/>
                    <a:p>
                      <a:pPr indent="0" algn="ctr">
                        <a:lnSpc>
                          <a:spcPct val="120000"/>
                        </a:lnSpc>
                        <a:spcBef>
                          <a:spcPts val="0"/>
                        </a:spcBef>
                        <a:spcAft>
                          <a:spcPts val="0"/>
                        </a:spcAft>
                        <a:buNone/>
                      </a:pPr>
                      <a:r>
                        <a:rPr lang="zh-CN" altLang="en-US" sz="1600" b="1" spc="120">
                          <a:solidFill>
                            <a:srgbClr val="404040"/>
                          </a:solidFill>
                          <a:latin typeface="微软雅黑" panose="020B0503020204020204" charset="-122"/>
                          <a:ea typeface="微软雅黑" panose="020B0503020204020204" charset="-122"/>
                        </a:rPr>
                        <a:t>目标内涵</a:t>
                      </a:r>
                    </a:p>
                  </a:txBody>
                  <a:tcPr marL="177800" marR="177800" marT="25400" marB="25400" anchor="ctr">
                    <a:lnL>
                      <a:noFill/>
                    </a:lnL>
                    <a:lnR w="19050">
                      <a:solidFill>
                        <a:srgbClr val="FFFFFF"/>
                      </a:solidFill>
                      <a:prstDash val="solid"/>
                    </a:lnR>
                    <a:lnT>
                      <a:noFill/>
                    </a:lnT>
                    <a:lnB>
                      <a:noFill/>
                    </a:lnB>
                    <a:solidFill>
                      <a:srgbClr val="F2F2F2"/>
                    </a:solidFill>
                  </a:tcPr>
                </a:tc>
                <a:tc>
                  <a:txBody>
                    <a:bodyPr/>
                    <a:lstStyle/>
                    <a:p>
                      <a:pPr indent="0" algn="ctr">
                        <a:lnSpc>
                          <a:spcPct val="120000"/>
                        </a:lnSpc>
                        <a:spcBef>
                          <a:spcPts val="0"/>
                        </a:spcBef>
                        <a:spcAft>
                          <a:spcPts val="0"/>
                        </a:spcAft>
                        <a:buNone/>
                      </a:pPr>
                      <a:r>
                        <a:rPr lang="zh-CN" altLang="en-US" sz="1600" b="1" spc="120">
                          <a:solidFill>
                            <a:srgbClr val="404040"/>
                          </a:solidFill>
                          <a:latin typeface="微软雅黑" panose="020B0503020204020204" charset="-122"/>
                          <a:ea typeface="微软雅黑" panose="020B0503020204020204" charset="-122"/>
                        </a:rPr>
                        <a:t>教育情怀</a:t>
                      </a:r>
                    </a:p>
                  </a:txBody>
                  <a:tcPr marL="177800" marR="177800" marT="25400" marB="25400" anchor="ctr">
                    <a:lnL w="19050">
                      <a:solidFill>
                        <a:srgbClr val="FFFFFF"/>
                      </a:solidFill>
                      <a:prstDash val="solid"/>
                    </a:lnL>
                    <a:lnR w="19050">
                      <a:solidFill>
                        <a:srgbClr val="FFFFFF"/>
                      </a:solidFill>
                      <a:prstDash val="solid"/>
                    </a:lnR>
                    <a:lnT>
                      <a:noFill/>
                    </a:lnT>
                    <a:lnB>
                      <a:noFill/>
                    </a:lnB>
                    <a:solidFill>
                      <a:srgbClr val="F2F2F2"/>
                    </a:solidFill>
                  </a:tcPr>
                </a:tc>
                <a:tc>
                  <a:txBody>
                    <a:bodyPr/>
                    <a:lstStyle/>
                    <a:p>
                      <a:pPr indent="0" algn="ctr">
                        <a:lnSpc>
                          <a:spcPct val="120000"/>
                        </a:lnSpc>
                        <a:spcBef>
                          <a:spcPts val="0"/>
                        </a:spcBef>
                        <a:spcAft>
                          <a:spcPts val="0"/>
                        </a:spcAft>
                        <a:buNone/>
                      </a:pPr>
                      <a:r>
                        <a:rPr lang="zh-CN" altLang="en-US" sz="1600" b="1" spc="120">
                          <a:solidFill>
                            <a:srgbClr val="404040"/>
                          </a:solidFill>
                          <a:latin typeface="微软雅黑" panose="020B0503020204020204" charset="-122"/>
                          <a:ea typeface="微软雅黑" panose="020B0503020204020204" charset="-122"/>
                        </a:rPr>
                        <a:t>课程结构</a:t>
                      </a:r>
                    </a:p>
                  </a:txBody>
                  <a:tcPr marL="177800" marR="177800" marT="25400" marB="25400" anchor="ctr">
                    <a:lnL w="19050">
                      <a:solidFill>
                        <a:srgbClr val="FFFFFF"/>
                      </a:solidFill>
                      <a:prstDash val="solid"/>
                    </a:lnL>
                    <a:lnR w="19050">
                      <a:solidFill>
                        <a:srgbClr val="FFFFFF"/>
                      </a:solidFill>
                      <a:prstDash val="solid"/>
                    </a:lnR>
                    <a:lnT>
                      <a:noFill/>
                    </a:lnT>
                    <a:lnB>
                      <a:noFill/>
                    </a:lnB>
                    <a:solidFill>
                      <a:srgbClr val="F2F2F2"/>
                    </a:solidFill>
                  </a:tcPr>
                </a:tc>
                <a:tc>
                  <a:txBody>
                    <a:bodyPr/>
                    <a:lstStyle/>
                    <a:p>
                      <a:pPr indent="0" algn="ctr">
                        <a:lnSpc>
                          <a:spcPct val="120000"/>
                        </a:lnSpc>
                        <a:spcBef>
                          <a:spcPts val="0"/>
                        </a:spcBef>
                        <a:spcAft>
                          <a:spcPts val="0"/>
                        </a:spcAft>
                        <a:buNone/>
                      </a:pPr>
                      <a:r>
                        <a:rPr lang="zh-CN" altLang="en-US" sz="1600" b="1" spc="120">
                          <a:solidFill>
                            <a:srgbClr val="404040"/>
                          </a:solidFill>
                          <a:latin typeface="微软雅黑" panose="020B0503020204020204" charset="-122"/>
                          <a:ea typeface="微软雅黑" panose="020B0503020204020204" charset="-122"/>
                        </a:rPr>
                        <a:t>基地建设</a:t>
                      </a:r>
                    </a:p>
                  </a:txBody>
                  <a:tcPr marL="177800" marR="177800" marT="25400" marB="25400" anchor="ctr">
                    <a:lnL w="19050">
                      <a:solidFill>
                        <a:srgbClr val="FFFFFF"/>
                      </a:solidFill>
                      <a:prstDash val="solid"/>
                    </a:lnL>
                    <a:lnR w="19050">
                      <a:solidFill>
                        <a:srgbClr val="FFFFFF"/>
                      </a:solidFill>
                      <a:prstDash val="solid"/>
                    </a:lnR>
                    <a:lnT>
                      <a:noFill/>
                    </a:lnT>
                    <a:lnB>
                      <a:noFill/>
                    </a:lnB>
                    <a:solidFill>
                      <a:srgbClr val="F2F2F2"/>
                    </a:solidFill>
                  </a:tcPr>
                </a:tc>
                <a:tc>
                  <a:txBody>
                    <a:bodyPr/>
                    <a:lstStyle/>
                    <a:p>
                      <a:pPr indent="0" algn="ctr">
                        <a:lnSpc>
                          <a:spcPct val="120000"/>
                        </a:lnSpc>
                        <a:spcBef>
                          <a:spcPts val="0"/>
                        </a:spcBef>
                        <a:spcAft>
                          <a:spcPts val="0"/>
                        </a:spcAft>
                        <a:buNone/>
                      </a:pPr>
                      <a:r>
                        <a:rPr lang="zh-CN" altLang="en-US" sz="1600" b="1" spc="120">
                          <a:solidFill>
                            <a:srgbClr val="404040"/>
                          </a:solidFill>
                          <a:latin typeface="微软雅黑" panose="020B0503020204020204" charset="-122"/>
                          <a:ea typeface="微软雅黑" panose="020B0503020204020204" charset="-122"/>
                        </a:rPr>
                        <a:t>素质能力</a:t>
                      </a:r>
                    </a:p>
                  </a:txBody>
                  <a:tcPr marL="177800" marR="177800" marT="25400" marB="25400" anchor="ctr">
                    <a:lnL w="19050">
                      <a:solidFill>
                        <a:srgbClr val="FFFFFF"/>
                      </a:solidFill>
                      <a:prstDash val="solid"/>
                    </a:lnL>
                    <a:lnR w="19050">
                      <a:solidFill>
                        <a:srgbClr val="FFFFFF"/>
                      </a:solidFill>
                      <a:prstDash val="solid"/>
                    </a:lnR>
                    <a:lnT>
                      <a:noFill/>
                    </a:lnT>
                    <a:lnB>
                      <a:noFill/>
                    </a:lnB>
                    <a:solidFill>
                      <a:srgbClr val="F2F2F2"/>
                    </a:solidFill>
                  </a:tcPr>
                </a:tc>
                <a:tc>
                  <a:txBody>
                    <a:bodyPr/>
                    <a:lstStyle/>
                    <a:p>
                      <a:pPr indent="0" algn="ctr">
                        <a:lnSpc>
                          <a:spcPct val="120000"/>
                        </a:lnSpc>
                        <a:spcBef>
                          <a:spcPts val="0"/>
                        </a:spcBef>
                        <a:spcAft>
                          <a:spcPts val="0"/>
                        </a:spcAft>
                        <a:buNone/>
                      </a:pPr>
                      <a:r>
                        <a:rPr lang="zh-CN" altLang="en-US" sz="1600" b="1" spc="120">
                          <a:solidFill>
                            <a:srgbClr val="404040"/>
                          </a:solidFill>
                          <a:latin typeface="微软雅黑" panose="020B0503020204020204" charset="-122"/>
                          <a:ea typeface="微软雅黑" panose="020B0503020204020204" charset="-122"/>
                        </a:rPr>
                        <a:t>设施保障</a:t>
                      </a:r>
                    </a:p>
                  </a:txBody>
                  <a:tcPr marL="177800" marR="177800" marT="25400" marB="25400" anchor="ctr">
                    <a:lnL w="19050">
                      <a:solidFill>
                        <a:srgbClr val="FFFFFF"/>
                      </a:solidFill>
                      <a:prstDash val="solid"/>
                    </a:lnL>
                    <a:lnR w="19050">
                      <a:solidFill>
                        <a:srgbClr val="FFFFFF"/>
                      </a:solidFill>
                      <a:prstDash val="solid"/>
                    </a:lnR>
                    <a:lnT>
                      <a:noFill/>
                    </a:lnT>
                    <a:lnB>
                      <a:noFill/>
                    </a:lnB>
                    <a:solidFill>
                      <a:srgbClr val="F2F2F2"/>
                    </a:solidFill>
                  </a:tcPr>
                </a:tc>
                <a:tc>
                  <a:txBody>
                    <a:bodyPr/>
                    <a:lstStyle/>
                    <a:p>
                      <a:pPr indent="0" algn="ctr">
                        <a:lnSpc>
                          <a:spcPct val="120000"/>
                        </a:lnSpc>
                        <a:spcBef>
                          <a:spcPts val="0"/>
                        </a:spcBef>
                        <a:spcAft>
                          <a:spcPts val="0"/>
                        </a:spcAft>
                        <a:buNone/>
                      </a:pPr>
                      <a:r>
                        <a:rPr lang="zh-CN" altLang="en-US" sz="1600" b="1" spc="120">
                          <a:solidFill>
                            <a:srgbClr val="404040"/>
                          </a:solidFill>
                          <a:latin typeface="微软雅黑" panose="020B0503020204020204" charset="-122"/>
                          <a:ea typeface="微软雅黑" panose="020B0503020204020204" charset="-122"/>
                        </a:rPr>
                        <a:t>内部监控</a:t>
                      </a:r>
                    </a:p>
                  </a:txBody>
                  <a:tcPr marL="177800" marR="177800" marT="25400" marB="25400" anchor="ctr">
                    <a:lnL w="19050">
                      <a:solidFill>
                        <a:srgbClr val="FFFFFF"/>
                      </a:solidFill>
                      <a:prstDash val="solid"/>
                    </a:lnL>
                    <a:lnR w="19050">
                      <a:solidFill>
                        <a:srgbClr val="FFFFFF"/>
                      </a:solidFill>
                      <a:prstDash val="solid"/>
                    </a:lnR>
                    <a:lnT>
                      <a:noFill/>
                    </a:lnT>
                    <a:lnB>
                      <a:noFill/>
                    </a:lnB>
                    <a:solidFill>
                      <a:srgbClr val="F2F2F2"/>
                    </a:solidFill>
                  </a:tcPr>
                </a:tc>
                <a:tc>
                  <a:txBody>
                    <a:bodyPr/>
                    <a:lstStyle/>
                    <a:p>
                      <a:pPr indent="0" algn="ctr">
                        <a:lnSpc>
                          <a:spcPct val="120000"/>
                        </a:lnSpc>
                        <a:spcBef>
                          <a:spcPts val="0"/>
                        </a:spcBef>
                        <a:spcAft>
                          <a:spcPts val="0"/>
                        </a:spcAft>
                        <a:buNone/>
                      </a:pPr>
                      <a:r>
                        <a:rPr lang="zh-CN" altLang="en-US" sz="1600" b="1" spc="120">
                          <a:solidFill>
                            <a:srgbClr val="404040"/>
                          </a:solidFill>
                          <a:latin typeface="微软雅黑" panose="020B0503020204020204" charset="-122"/>
                          <a:ea typeface="微软雅黑" panose="020B0503020204020204" charset="-122"/>
                        </a:rPr>
                        <a:t>学生需求</a:t>
                      </a:r>
                    </a:p>
                  </a:txBody>
                  <a:tcPr marL="177800" marR="177800" marT="25400" marB="25400" anchor="ctr">
                    <a:lnL w="19050">
                      <a:solidFill>
                        <a:srgbClr val="FFFFFF"/>
                      </a:solidFill>
                      <a:prstDash val="solid"/>
                    </a:lnL>
                    <a:lnR>
                      <a:noFill/>
                    </a:lnR>
                    <a:lnT>
                      <a:noFill/>
                    </a:lnT>
                    <a:lnB>
                      <a:noFill/>
                    </a:lnB>
                    <a:solidFill>
                      <a:srgbClr val="F2F2F2"/>
                    </a:solidFill>
                  </a:tcPr>
                </a:tc>
              </a:tr>
              <a:tr h="448945">
                <a:tc>
                  <a:txBody>
                    <a:bodyPr/>
                    <a:lstStyle/>
                    <a:p>
                      <a:pPr indent="0" algn="ctr">
                        <a:lnSpc>
                          <a:spcPct val="120000"/>
                        </a:lnSpc>
                        <a:spcBef>
                          <a:spcPts val="0"/>
                        </a:spcBef>
                        <a:spcAft>
                          <a:spcPts val="0"/>
                        </a:spcAft>
                        <a:buNone/>
                      </a:pPr>
                      <a:r>
                        <a:rPr lang="zh-CN" altLang="en-US" sz="1600" b="1" spc="120" dirty="0">
                          <a:solidFill>
                            <a:srgbClr val="404040"/>
                          </a:solidFill>
                          <a:latin typeface="微软雅黑" panose="020B0503020204020204" charset="-122"/>
                          <a:ea typeface="微软雅黑" panose="020B0503020204020204" charset="-122"/>
                        </a:rPr>
                        <a:t>目标评价</a:t>
                      </a:r>
                    </a:p>
                  </a:txBody>
                  <a:tcPr marL="177800" marR="177800" marT="25400" marB="25400" anchor="ctr">
                    <a:lnL>
                      <a:noFill/>
                    </a:lnL>
                    <a:lnR w="19050">
                      <a:solidFill>
                        <a:srgbClr val="FFFFFF"/>
                      </a:solidFill>
                      <a:prstDash val="solid"/>
                    </a:lnR>
                    <a:lnT>
                      <a:noFill/>
                    </a:lnT>
                    <a:lnB>
                      <a:noFill/>
                    </a:lnB>
                    <a:solidFill>
                      <a:srgbClr val="FFFFFF"/>
                    </a:solidFill>
                  </a:tcPr>
                </a:tc>
                <a:tc>
                  <a:txBody>
                    <a:bodyPr/>
                    <a:lstStyle/>
                    <a:p>
                      <a:pPr indent="0" algn="ctr">
                        <a:lnSpc>
                          <a:spcPct val="120000"/>
                        </a:lnSpc>
                        <a:spcBef>
                          <a:spcPts val="0"/>
                        </a:spcBef>
                        <a:spcAft>
                          <a:spcPts val="0"/>
                        </a:spcAft>
                        <a:buNone/>
                      </a:pPr>
                      <a:r>
                        <a:rPr lang="zh-CN" altLang="en-US" sz="1600" b="1" spc="120">
                          <a:solidFill>
                            <a:srgbClr val="404040"/>
                          </a:solidFill>
                          <a:latin typeface="微软雅黑" panose="020B0503020204020204" charset="-122"/>
                          <a:ea typeface="微软雅黑" panose="020B0503020204020204" charset="-122"/>
                        </a:rPr>
                        <a:t>专业知识</a:t>
                      </a:r>
                    </a:p>
                  </a:txBody>
                  <a:tcPr marL="177800" marR="177800" marT="25400" marB="25400" anchor="ctr">
                    <a:lnL w="19050">
                      <a:solidFill>
                        <a:srgbClr val="FFFFFF"/>
                      </a:solidFill>
                      <a:prstDash val="solid"/>
                    </a:lnL>
                    <a:lnR w="19050">
                      <a:solidFill>
                        <a:srgbClr val="FFFFFF"/>
                      </a:solidFill>
                      <a:prstDash val="solid"/>
                    </a:lnR>
                    <a:lnT>
                      <a:noFill/>
                    </a:lnT>
                    <a:lnB>
                      <a:noFill/>
                    </a:lnB>
                    <a:solidFill>
                      <a:srgbClr val="FFFFFF"/>
                    </a:solidFill>
                  </a:tcPr>
                </a:tc>
                <a:tc>
                  <a:txBody>
                    <a:bodyPr/>
                    <a:lstStyle/>
                    <a:p>
                      <a:pPr indent="0" algn="ctr">
                        <a:lnSpc>
                          <a:spcPct val="120000"/>
                        </a:lnSpc>
                        <a:spcBef>
                          <a:spcPts val="0"/>
                        </a:spcBef>
                        <a:spcAft>
                          <a:spcPts val="0"/>
                        </a:spcAft>
                        <a:buNone/>
                      </a:pPr>
                      <a:r>
                        <a:rPr lang="zh-CN" altLang="en-US" sz="1600" b="1" spc="120">
                          <a:solidFill>
                            <a:srgbClr val="404040"/>
                          </a:solidFill>
                          <a:latin typeface="微软雅黑" panose="020B0503020204020204" charset="-122"/>
                          <a:ea typeface="微软雅黑" panose="020B0503020204020204" charset="-122"/>
                        </a:rPr>
                        <a:t>课程内容</a:t>
                      </a:r>
                    </a:p>
                  </a:txBody>
                  <a:tcPr marL="177800" marR="177800" marT="25400" marB="25400" anchor="ctr">
                    <a:lnL w="19050">
                      <a:solidFill>
                        <a:srgbClr val="FFFFFF"/>
                      </a:solidFill>
                      <a:prstDash val="solid"/>
                    </a:lnL>
                    <a:lnR w="19050">
                      <a:solidFill>
                        <a:srgbClr val="FFFFFF"/>
                      </a:solidFill>
                      <a:prstDash val="solid"/>
                    </a:lnR>
                    <a:lnT>
                      <a:noFill/>
                    </a:lnT>
                    <a:lnB>
                      <a:noFill/>
                    </a:lnB>
                    <a:solidFill>
                      <a:srgbClr val="FFFFFF"/>
                    </a:solidFill>
                  </a:tcPr>
                </a:tc>
                <a:tc>
                  <a:txBody>
                    <a:bodyPr/>
                    <a:lstStyle/>
                    <a:p>
                      <a:pPr indent="0" algn="ctr">
                        <a:lnSpc>
                          <a:spcPct val="120000"/>
                        </a:lnSpc>
                        <a:spcBef>
                          <a:spcPts val="0"/>
                        </a:spcBef>
                        <a:spcAft>
                          <a:spcPts val="0"/>
                        </a:spcAft>
                        <a:buNone/>
                      </a:pPr>
                      <a:r>
                        <a:rPr lang="zh-CN" altLang="en-US" sz="1600" b="1" spc="120">
                          <a:solidFill>
                            <a:srgbClr val="404040"/>
                          </a:solidFill>
                          <a:latin typeface="微软雅黑" panose="020B0503020204020204" charset="-122"/>
                          <a:ea typeface="微软雅黑" panose="020B0503020204020204" charset="-122"/>
                        </a:rPr>
                        <a:t>实践教学</a:t>
                      </a:r>
                    </a:p>
                  </a:txBody>
                  <a:tcPr marL="177800" marR="177800" marT="25400" marB="25400" anchor="ctr">
                    <a:lnL w="19050">
                      <a:solidFill>
                        <a:srgbClr val="FFFFFF"/>
                      </a:solidFill>
                      <a:prstDash val="solid"/>
                    </a:lnL>
                    <a:lnR w="19050">
                      <a:solidFill>
                        <a:srgbClr val="FFFFFF"/>
                      </a:solidFill>
                      <a:prstDash val="solid"/>
                    </a:lnR>
                    <a:lnT>
                      <a:noFill/>
                    </a:lnT>
                    <a:lnB>
                      <a:noFill/>
                    </a:lnB>
                    <a:solidFill>
                      <a:srgbClr val="FFFFFF"/>
                    </a:solidFill>
                  </a:tcPr>
                </a:tc>
                <a:tc>
                  <a:txBody>
                    <a:bodyPr/>
                    <a:lstStyle/>
                    <a:p>
                      <a:pPr indent="0" algn="ctr">
                        <a:lnSpc>
                          <a:spcPct val="120000"/>
                        </a:lnSpc>
                        <a:spcBef>
                          <a:spcPts val="0"/>
                        </a:spcBef>
                        <a:spcAft>
                          <a:spcPts val="0"/>
                        </a:spcAft>
                        <a:buNone/>
                      </a:pPr>
                      <a:r>
                        <a:rPr lang="zh-CN" altLang="en-US" sz="1600" b="1" spc="120">
                          <a:solidFill>
                            <a:srgbClr val="404040"/>
                          </a:solidFill>
                          <a:latin typeface="微软雅黑" panose="020B0503020204020204" charset="-122"/>
                          <a:ea typeface="微软雅黑" panose="020B0503020204020204" charset="-122"/>
                        </a:rPr>
                        <a:t>实践经历</a:t>
                      </a:r>
                    </a:p>
                  </a:txBody>
                  <a:tcPr marL="177800" marR="177800" marT="25400" marB="25400" anchor="ctr">
                    <a:lnL w="19050">
                      <a:solidFill>
                        <a:srgbClr val="FFFFFF"/>
                      </a:solidFill>
                      <a:prstDash val="solid"/>
                    </a:lnL>
                    <a:lnR w="19050">
                      <a:solidFill>
                        <a:srgbClr val="FFFFFF"/>
                      </a:solidFill>
                      <a:prstDash val="solid"/>
                    </a:lnR>
                    <a:lnT>
                      <a:noFill/>
                    </a:lnT>
                    <a:lnB>
                      <a:noFill/>
                    </a:lnB>
                    <a:solidFill>
                      <a:srgbClr val="FFFFFF"/>
                    </a:solidFill>
                  </a:tcPr>
                </a:tc>
                <a:tc>
                  <a:txBody>
                    <a:bodyPr/>
                    <a:lstStyle/>
                    <a:p>
                      <a:pPr indent="0" algn="ctr">
                        <a:lnSpc>
                          <a:spcPct val="120000"/>
                        </a:lnSpc>
                        <a:spcBef>
                          <a:spcPts val="0"/>
                        </a:spcBef>
                        <a:spcAft>
                          <a:spcPts val="0"/>
                        </a:spcAft>
                        <a:buNone/>
                      </a:pPr>
                      <a:r>
                        <a:rPr lang="zh-CN" altLang="en-US" sz="1600" b="1" spc="120">
                          <a:solidFill>
                            <a:srgbClr val="404040"/>
                          </a:solidFill>
                          <a:latin typeface="微软雅黑" panose="020B0503020204020204" charset="-122"/>
                          <a:ea typeface="微软雅黑" panose="020B0503020204020204" charset="-122"/>
                        </a:rPr>
                        <a:t>资源保障</a:t>
                      </a:r>
                    </a:p>
                  </a:txBody>
                  <a:tcPr marL="177800" marR="177800" marT="25400" marB="25400" anchor="ctr">
                    <a:lnL w="19050">
                      <a:solidFill>
                        <a:srgbClr val="FFFFFF"/>
                      </a:solidFill>
                      <a:prstDash val="solid"/>
                    </a:lnL>
                    <a:lnR w="19050">
                      <a:solidFill>
                        <a:srgbClr val="FFFFFF"/>
                      </a:solidFill>
                      <a:prstDash val="solid"/>
                    </a:lnR>
                    <a:lnT>
                      <a:noFill/>
                    </a:lnT>
                    <a:lnB>
                      <a:noFill/>
                    </a:lnB>
                    <a:solidFill>
                      <a:srgbClr val="FFFFFF"/>
                    </a:solidFill>
                  </a:tcPr>
                </a:tc>
                <a:tc>
                  <a:txBody>
                    <a:bodyPr/>
                    <a:lstStyle/>
                    <a:p>
                      <a:pPr indent="0" algn="ctr">
                        <a:lnSpc>
                          <a:spcPct val="120000"/>
                        </a:lnSpc>
                        <a:spcBef>
                          <a:spcPts val="0"/>
                        </a:spcBef>
                        <a:spcAft>
                          <a:spcPts val="0"/>
                        </a:spcAft>
                        <a:buNone/>
                      </a:pPr>
                      <a:r>
                        <a:rPr lang="zh-CN" altLang="en-US" sz="1600" b="1" spc="120">
                          <a:solidFill>
                            <a:srgbClr val="404040"/>
                          </a:solidFill>
                          <a:latin typeface="微软雅黑" panose="020B0503020204020204" charset="-122"/>
                          <a:ea typeface="微软雅黑" panose="020B0503020204020204" charset="-122"/>
                        </a:rPr>
                        <a:t>外部评价</a:t>
                      </a:r>
                    </a:p>
                  </a:txBody>
                  <a:tcPr marL="177800" marR="177800" marT="25400" marB="25400" anchor="ctr">
                    <a:lnL w="19050">
                      <a:solidFill>
                        <a:srgbClr val="FFFFFF"/>
                      </a:solidFill>
                      <a:prstDash val="solid"/>
                    </a:lnL>
                    <a:lnR w="19050">
                      <a:solidFill>
                        <a:srgbClr val="FFFFFF"/>
                      </a:solidFill>
                      <a:prstDash val="solid"/>
                    </a:lnR>
                    <a:lnT>
                      <a:noFill/>
                    </a:lnT>
                    <a:lnB>
                      <a:noFill/>
                    </a:lnB>
                    <a:solidFill>
                      <a:srgbClr val="FFFFFF"/>
                    </a:solidFill>
                  </a:tcPr>
                </a:tc>
                <a:tc>
                  <a:txBody>
                    <a:bodyPr/>
                    <a:lstStyle/>
                    <a:p>
                      <a:pPr indent="0" algn="ctr">
                        <a:lnSpc>
                          <a:spcPct val="120000"/>
                        </a:lnSpc>
                        <a:spcBef>
                          <a:spcPts val="0"/>
                        </a:spcBef>
                        <a:spcAft>
                          <a:spcPts val="0"/>
                        </a:spcAft>
                        <a:buNone/>
                      </a:pPr>
                      <a:r>
                        <a:rPr lang="zh-CN" altLang="en-US" sz="1600" b="1" spc="120">
                          <a:solidFill>
                            <a:srgbClr val="404040"/>
                          </a:solidFill>
                          <a:latin typeface="微软雅黑" panose="020B0503020204020204" charset="-122"/>
                          <a:ea typeface="微软雅黑" panose="020B0503020204020204" charset="-122"/>
                        </a:rPr>
                        <a:t>成长指导</a:t>
                      </a:r>
                    </a:p>
                  </a:txBody>
                  <a:tcPr marL="177800" marR="177800" marT="25400" marB="25400" anchor="ctr">
                    <a:lnL w="19050">
                      <a:solidFill>
                        <a:srgbClr val="FFFFFF"/>
                      </a:solidFill>
                      <a:prstDash val="solid"/>
                    </a:lnL>
                    <a:lnR>
                      <a:noFill/>
                    </a:lnR>
                    <a:lnT>
                      <a:noFill/>
                    </a:lnT>
                    <a:lnB>
                      <a:noFill/>
                    </a:lnB>
                    <a:solidFill>
                      <a:srgbClr val="FFFFFF"/>
                    </a:solidFill>
                  </a:tcPr>
                </a:tc>
              </a:tr>
              <a:tr h="448945">
                <a:tc>
                  <a:txBody>
                    <a:bodyPr/>
                    <a:lstStyle/>
                    <a:p>
                      <a:pPr indent="0" algn="ctr">
                        <a:lnSpc>
                          <a:spcPct val="120000"/>
                        </a:lnSpc>
                        <a:spcBef>
                          <a:spcPts val="0"/>
                        </a:spcBef>
                        <a:spcAft>
                          <a:spcPts val="0"/>
                        </a:spcAft>
                        <a:buNone/>
                      </a:pPr>
                      <a:endParaRPr lang="zh-CN" altLang="en-US" sz="1600" b="1" spc="120">
                        <a:solidFill>
                          <a:srgbClr val="404040"/>
                        </a:solidFill>
                        <a:latin typeface="微软雅黑" panose="020B0503020204020204" charset="-122"/>
                        <a:ea typeface="微软雅黑" panose="020B0503020204020204" charset="-122"/>
                      </a:endParaRPr>
                    </a:p>
                  </a:txBody>
                  <a:tcPr marL="177800" marR="177800" marT="25400" marB="25400" anchor="ctr">
                    <a:lnL>
                      <a:noFill/>
                    </a:lnL>
                    <a:lnR w="19050">
                      <a:solidFill>
                        <a:srgbClr val="FFFFFF"/>
                      </a:solidFill>
                      <a:prstDash val="solid"/>
                    </a:lnR>
                    <a:lnT>
                      <a:noFill/>
                    </a:lnT>
                    <a:lnB>
                      <a:noFill/>
                    </a:lnB>
                    <a:solidFill>
                      <a:srgbClr val="F2F2F2"/>
                    </a:solidFill>
                  </a:tcPr>
                </a:tc>
                <a:tc>
                  <a:txBody>
                    <a:bodyPr/>
                    <a:lstStyle/>
                    <a:p>
                      <a:pPr indent="0" algn="ctr">
                        <a:lnSpc>
                          <a:spcPct val="120000"/>
                        </a:lnSpc>
                        <a:spcBef>
                          <a:spcPts val="0"/>
                        </a:spcBef>
                        <a:spcAft>
                          <a:spcPts val="0"/>
                        </a:spcAft>
                        <a:buNone/>
                      </a:pPr>
                      <a:r>
                        <a:rPr lang="zh-CN" altLang="en-US" sz="1600" b="1" spc="120">
                          <a:solidFill>
                            <a:srgbClr val="404040"/>
                          </a:solidFill>
                          <a:latin typeface="微软雅黑" panose="020B0503020204020204" charset="-122"/>
                          <a:ea typeface="微软雅黑" panose="020B0503020204020204" charset="-122"/>
                        </a:rPr>
                        <a:t>教学能力</a:t>
                      </a:r>
                    </a:p>
                  </a:txBody>
                  <a:tcPr marL="177800" marR="177800" marT="25400" marB="25400" anchor="ctr">
                    <a:lnL w="19050">
                      <a:solidFill>
                        <a:srgbClr val="FFFFFF"/>
                      </a:solidFill>
                      <a:prstDash val="solid"/>
                    </a:lnL>
                    <a:lnR w="19050">
                      <a:solidFill>
                        <a:srgbClr val="FFFFFF"/>
                      </a:solidFill>
                      <a:prstDash val="solid"/>
                    </a:lnR>
                    <a:lnT>
                      <a:noFill/>
                    </a:lnT>
                    <a:lnB>
                      <a:noFill/>
                    </a:lnB>
                    <a:solidFill>
                      <a:srgbClr val="F2F2F2"/>
                    </a:solidFill>
                  </a:tcPr>
                </a:tc>
                <a:tc>
                  <a:txBody>
                    <a:bodyPr/>
                    <a:lstStyle/>
                    <a:p>
                      <a:pPr indent="0" algn="ctr">
                        <a:lnSpc>
                          <a:spcPct val="120000"/>
                        </a:lnSpc>
                        <a:spcBef>
                          <a:spcPts val="0"/>
                        </a:spcBef>
                        <a:spcAft>
                          <a:spcPts val="0"/>
                        </a:spcAft>
                        <a:buNone/>
                      </a:pPr>
                      <a:r>
                        <a:rPr lang="zh-CN" altLang="en-US" sz="1600" b="1" spc="120">
                          <a:solidFill>
                            <a:srgbClr val="404040"/>
                          </a:solidFill>
                          <a:latin typeface="微软雅黑" panose="020B0503020204020204" charset="-122"/>
                          <a:ea typeface="微软雅黑" panose="020B0503020204020204" charset="-122"/>
                        </a:rPr>
                        <a:t>课程实施</a:t>
                      </a:r>
                    </a:p>
                  </a:txBody>
                  <a:tcPr marL="177800" marR="177800" marT="25400" marB="25400" anchor="ctr">
                    <a:lnL w="19050">
                      <a:solidFill>
                        <a:srgbClr val="FFFFFF"/>
                      </a:solidFill>
                      <a:prstDash val="solid"/>
                    </a:lnL>
                    <a:lnR w="19050">
                      <a:solidFill>
                        <a:srgbClr val="FFFFFF"/>
                      </a:solidFill>
                      <a:prstDash val="solid"/>
                    </a:lnR>
                    <a:lnT>
                      <a:noFill/>
                    </a:lnT>
                    <a:lnB>
                      <a:noFill/>
                    </a:lnB>
                    <a:solidFill>
                      <a:srgbClr val="F2F2F2"/>
                    </a:solidFill>
                  </a:tcPr>
                </a:tc>
                <a:tc>
                  <a:txBody>
                    <a:bodyPr/>
                    <a:lstStyle/>
                    <a:p>
                      <a:pPr indent="0" algn="ctr">
                        <a:lnSpc>
                          <a:spcPct val="120000"/>
                        </a:lnSpc>
                        <a:spcBef>
                          <a:spcPts val="0"/>
                        </a:spcBef>
                        <a:spcAft>
                          <a:spcPts val="0"/>
                        </a:spcAft>
                        <a:buNone/>
                      </a:pPr>
                      <a:r>
                        <a:rPr lang="zh-CN" altLang="en-US" sz="1600" b="1" spc="120">
                          <a:solidFill>
                            <a:srgbClr val="404040"/>
                          </a:solidFill>
                          <a:latin typeface="微软雅黑" panose="020B0503020204020204" charset="-122"/>
                          <a:ea typeface="微软雅黑" panose="020B0503020204020204" charset="-122"/>
                        </a:rPr>
                        <a:t>导师队伍</a:t>
                      </a:r>
                    </a:p>
                  </a:txBody>
                  <a:tcPr marL="177800" marR="177800" marT="25400" marB="25400" anchor="ctr">
                    <a:lnL w="19050">
                      <a:solidFill>
                        <a:srgbClr val="FFFFFF"/>
                      </a:solidFill>
                      <a:prstDash val="solid"/>
                    </a:lnL>
                    <a:lnR w="19050">
                      <a:solidFill>
                        <a:srgbClr val="FFFFFF"/>
                      </a:solidFill>
                      <a:prstDash val="solid"/>
                    </a:lnR>
                    <a:lnT>
                      <a:noFill/>
                    </a:lnT>
                    <a:lnB>
                      <a:noFill/>
                    </a:lnB>
                    <a:solidFill>
                      <a:srgbClr val="F2F2F2"/>
                    </a:solidFill>
                  </a:tcPr>
                </a:tc>
                <a:tc>
                  <a:txBody>
                    <a:bodyPr/>
                    <a:lstStyle/>
                    <a:p>
                      <a:pPr indent="0" algn="ctr">
                        <a:lnSpc>
                          <a:spcPct val="120000"/>
                        </a:lnSpc>
                        <a:spcBef>
                          <a:spcPts val="0"/>
                        </a:spcBef>
                        <a:spcAft>
                          <a:spcPts val="0"/>
                        </a:spcAft>
                        <a:buNone/>
                      </a:pPr>
                      <a:r>
                        <a:rPr lang="zh-CN" altLang="en-US" sz="1600" b="1" spc="120">
                          <a:solidFill>
                            <a:srgbClr val="404040"/>
                          </a:solidFill>
                          <a:latin typeface="微软雅黑" panose="020B0503020204020204" charset="-122"/>
                          <a:ea typeface="微软雅黑" panose="020B0503020204020204" charset="-122"/>
                        </a:rPr>
                        <a:t>持续发展</a:t>
                      </a:r>
                    </a:p>
                  </a:txBody>
                  <a:tcPr marL="177800" marR="177800" marT="25400" marB="25400" anchor="ctr">
                    <a:lnL w="19050">
                      <a:solidFill>
                        <a:srgbClr val="FFFFFF"/>
                      </a:solidFill>
                      <a:prstDash val="solid"/>
                    </a:lnL>
                    <a:lnR w="19050">
                      <a:solidFill>
                        <a:srgbClr val="FFFFFF"/>
                      </a:solidFill>
                      <a:prstDash val="solid"/>
                    </a:lnR>
                    <a:lnT>
                      <a:noFill/>
                    </a:lnT>
                    <a:lnB>
                      <a:noFill/>
                    </a:lnB>
                    <a:solidFill>
                      <a:srgbClr val="F2F2F2"/>
                    </a:solidFill>
                  </a:tcPr>
                </a:tc>
                <a:tc>
                  <a:txBody>
                    <a:bodyPr/>
                    <a:lstStyle/>
                    <a:p>
                      <a:pPr indent="0" algn="ctr">
                        <a:lnSpc>
                          <a:spcPct val="120000"/>
                        </a:lnSpc>
                        <a:spcBef>
                          <a:spcPts val="0"/>
                        </a:spcBef>
                        <a:spcAft>
                          <a:spcPts val="0"/>
                        </a:spcAft>
                        <a:buNone/>
                      </a:pPr>
                      <a:endParaRPr lang="zh-CN" altLang="en-US" sz="1600" b="1" spc="120">
                        <a:solidFill>
                          <a:srgbClr val="404040"/>
                        </a:solidFill>
                        <a:latin typeface="微软雅黑" panose="020B0503020204020204" charset="-122"/>
                        <a:ea typeface="微软雅黑" panose="020B0503020204020204" charset="-122"/>
                      </a:endParaRPr>
                    </a:p>
                  </a:txBody>
                  <a:tcPr marL="177800" marR="177800" marT="25400" marB="25400" anchor="ctr">
                    <a:lnL w="19050">
                      <a:solidFill>
                        <a:srgbClr val="FFFFFF"/>
                      </a:solidFill>
                      <a:prstDash val="solid"/>
                    </a:lnL>
                    <a:lnR w="19050">
                      <a:solidFill>
                        <a:srgbClr val="FFFFFF"/>
                      </a:solidFill>
                      <a:prstDash val="solid"/>
                    </a:lnR>
                    <a:lnT>
                      <a:noFill/>
                    </a:lnT>
                    <a:lnB>
                      <a:noFill/>
                    </a:lnB>
                    <a:solidFill>
                      <a:srgbClr val="F2F2F2"/>
                    </a:solidFill>
                  </a:tcPr>
                </a:tc>
                <a:tc>
                  <a:txBody>
                    <a:bodyPr/>
                    <a:lstStyle/>
                    <a:p>
                      <a:pPr indent="0" algn="ctr">
                        <a:lnSpc>
                          <a:spcPct val="120000"/>
                        </a:lnSpc>
                        <a:spcBef>
                          <a:spcPts val="0"/>
                        </a:spcBef>
                        <a:spcAft>
                          <a:spcPts val="0"/>
                        </a:spcAft>
                        <a:buNone/>
                      </a:pPr>
                      <a:r>
                        <a:rPr lang="zh-CN" altLang="en-US" sz="1600" b="1" spc="120">
                          <a:solidFill>
                            <a:srgbClr val="404040"/>
                          </a:solidFill>
                          <a:latin typeface="微软雅黑" panose="020B0503020204020204" charset="-122"/>
                          <a:ea typeface="微软雅黑" panose="020B0503020204020204" charset="-122"/>
                        </a:rPr>
                        <a:t>持续改进</a:t>
                      </a:r>
                    </a:p>
                  </a:txBody>
                  <a:tcPr marL="177800" marR="177800" marT="25400" marB="25400" anchor="ctr">
                    <a:lnL w="19050">
                      <a:solidFill>
                        <a:srgbClr val="FFFFFF"/>
                      </a:solidFill>
                      <a:prstDash val="solid"/>
                    </a:lnL>
                    <a:lnR w="19050">
                      <a:solidFill>
                        <a:srgbClr val="FFFFFF"/>
                      </a:solidFill>
                      <a:prstDash val="solid"/>
                    </a:lnR>
                    <a:lnT>
                      <a:noFill/>
                    </a:lnT>
                    <a:lnB>
                      <a:noFill/>
                    </a:lnB>
                    <a:solidFill>
                      <a:srgbClr val="F2F2F2"/>
                    </a:solidFill>
                  </a:tcPr>
                </a:tc>
                <a:tc>
                  <a:txBody>
                    <a:bodyPr/>
                    <a:lstStyle/>
                    <a:p>
                      <a:pPr indent="0" algn="ctr">
                        <a:lnSpc>
                          <a:spcPct val="120000"/>
                        </a:lnSpc>
                        <a:spcBef>
                          <a:spcPts val="0"/>
                        </a:spcBef>
                        <a:spcAft>
                          <a:spcPts val="0"/>
                        </a:spcAft>
                        <a:buNone/>
                      </a:pPr>
                      <a:r>
                        <a:rPr lang="zh-CN" altLang="en-US" sz="1600" b="1" spc="120">
                          <a:solidFill>
                            <a:srgbClr val="404040"/>
                          </a:solidFill>
                          <a:latin typeface="微软雅黑" panose="020B0503020204020204" charset="-122"/>
                          <a:ea typeface="微软雅黑" panose="020B0503020204020204" charset="-122"/>
                        </a:rPr>
                        <a:t>学业检测</a:t>
                      </a:r>
                    </a:p>
                  </a:txBody>
                  <a:tcPr marL="177800" marR="177800" marT="25400" marB="25400" anchor="ctr">
                    <a:lnL w="19050">
                      <a:solidFill>
                        <a:srgbClr val="FFFFFF"/>
                      </a:solidFill>
                      <a:prstDash val="solid"/>
                    </a:lnL>
                    <a:lnR>
                      <a:noFill/>
                    </a:lnR>
                    <a:lnT>
                      <a:noFill/>
                    </a:lnT>
                    <a:lnB>
                      <a:noFill/>
                    </a:lnB>
                    <a:solidFill>
                      <a:srgbClr val="F2F2F2"/>
                    </a:solidFill>
                  </a:tcPr>
                </a:tc>
              </a:tr>
              <a:tr h="448945">
                <a:tc>
                  <a:txBody>
                    <a:bodyPr/>
                    <a:lstStyle/>
                    <a:p>
                      <a:pPr indent="0" algn="ctr">
                        <a:lnSpc>
                          <a:spcPct val="120000"/>
                        </a:lnSpc>
                        <a:spcBef>
                          <a:spcPts val="0"/>
                        </a:spcBef>
                        <a:spcAft>
                          <a:spcPts val="0"/>
                        </a:spcAft>
                        <a:buNone/>
                      </a:pPr>
                      <a:endParaRPr lang="zh-CN" altLang="en-US" sz="1600" b="1" spc="120">
                        <a:solidFill>
                          <a:srgbClr val="404040"/>
                        </a:solidFill>
                        <a:latin typeface="微软雅黑" panose="020B0503020204020204" charset="-122"/>
                        <a:ea typeface="微软雅黑" panose="020B0503020204020204" charset="-122"/>
                      </a:endParaRPr>
                    </a:p>
                  </a:txBody>
                  <a:tcPr marL="177800" marR="177800" marT="25400" marB="25400" anchor="ctr">
                    <a:lnL>
                      <a:noFill/>
                    </a:lnL>
                    <a:lnR w="19050">
                      <a:solidFill>
                        <a:srgbClr val="FFFFFF"/>
                      </a:solidFill>
                      <a:prstDash val="solid"/>
                    </a:lnR>
                    <a:lnT>
                      <a:noFill/>
                    </a:lnT>
                    <a:lnB>
                      <a:noFill/>
                    </a:lnB>
                    <a:solidFill>
                      <a:srgbClr val="FFFFFF"/>
                    </a:solidFill>
                  </a:tcPr>
                </a:tc>
                <a:tc>
                  <a:txBody>
                    <a:bodyPr/>
                    <a:lstStyle/>
                    <a:p>
                      <a:pPr indent="0" algn="ctr">
                        <a:lnSpc>
                          <a:spcPct val="120000"/>
                        </a:lnSpc>
                        <a:spcBef>
                          <a:spcPts val="0"/>
                        </a:spcBef>
                        <a:spcAft>
                          <a:spcPts val="0"/>
                        </a:spcAft>
                        <a:buNone/>
                      </a:pPr>
                      <a:r>
                        <a:rPr lang="zh-CN" altLang="en-US" sz="1600" b="1" spc="120">
                          <a:solidFill>
                            <a:srgbClr val="404040"/>
                          </a:solidFill>
                          <a:latin typeface="微软雅黑" panose="020B0503020204020204" charset="-122"/>
                          <a:ea typeface="微软雅黑" panose="020B0503020204020204" charset="-122"/>
                        </a:rPr>
                        <a:t>综合育人</a:t>
                      </a:r>
                    </a:p>
                  </a:txBody>
                  <a:tcPr marL="177800" marR="177800" marT="25400" marB="25400" anchor="ctr">
                    <a:lnL w="19050">
                      <a:solidFill>
                        <a:srgbClr val="FFFFFF"/>
                      </a:solidFill>
                      <a:prstDash val="solid"/>
                    </a:lnL>
                    <a:lnR w="19050">
                      <a:solidFill>
                        <a:srgbClr val="FFFFFF"/>
                      </a:solidFill>
                      <a:prstDash val="solid"/>
                    </a:lnR>
                    <a:lnT>
                      <a:noFill/>
                    </a:lnT>
                    <a:lnB>
                      <a:noFill/>
                    </a:lnB>
                    <a:solidFill>
                      <a:srgbClr val="FFFFFF"/>
                    </a:solidFill>
                  </a:tcPr>
                </a:tc>
                <a:tc>
                  <a:txBody>
                    <a:bodyPr/>
                    <a:lstStyle/>
                    <a:p>
                      <a:pPr indent="0" algn="ctr">
                        <a:lnSpc>
                          <a:spcPct val="120000"/>
                        </a:lnSpc>
                        <a:spcBef>
                          <a:spcPts val="0"/>
                        </a:spcBef>
                        <a:spcAft>
                          <a:spcPts val="0"/>
                        </a:spcAft>
                        <a:buNone/>
                      </a:pPr>
                      <a:r>
                        <a:rPr lang="zh-CN" altLang="en-US" sz="1600" b="1" spc="120">
                          <a:solidFill>
                            <a:srgbClr val="404040"/>
                          </a:solidFill>
                          <a:latin typeface="微软雅黑" panose="020B0503020204020204" charset="-122"/>
                          <a:ea typeface="微软雅黑" panose="020B0503020204020204" charset="-122"/>
                        </a:rPr>
                        <a:t>课程评价</a:t>
                      </a:r>
                    </a:p>
                  </a:txBody>
                  <a:tcPr marL="177800" marR="177800" marT="25400" marB="25400" anchor="ctr">
                    <a:lnL w="19050">
                      <a:solidFill>
                        <a:srgbClr val="FFFFFF"/>
                      </a:solidFill>
                      <a:prstDash val="solid"/>
                    </a:lnL>
                    <a:lnR w="19050">
                      <a:solidFill>
                        <a:srgbClr val="FFFFFF"/>
                      </a:solidFill>
                      <a:prstDash val="solid"/>
                    </a:lnR>
                    <a:lnT>
                      <a:noFill/>
                    </a:lnT>
                    <a:lnB>
                      <a:noFill/>
                    </a:lnB>
                    <a:solidFill>
                      <a:srgbClr val="FFFFFF"/>
                    </a:solidFill>
                  </a:tcPr>
                </a:tc>
                <a:tc>
                  <a:txBody>
                    <a:bodyPr/>
                    <a:lstStyle/>
                    <a:p>
                      <a:pPr indent="0" algn="ctr">
                        <a:lnSpc>
                          <a:spcPct val="120000"/>
                        </a:lnSpc>
                        <a:spcBef>
                          <a:spcPts val="0"/>
                        </a:spcBef>
                        <a:spcAft>
                          <a:spcPts val="0"/>
                        </a:spcAft>
                        <a:buNone/>
                      </a:pPr>
                      <a:r>
                        <a:rPr lang="zh-CN" altLang="en-US" sz="1600" b="1" spc="120">
                          <a:solidFill>
                            <a:srgbClr val="404040"/>
                          </a:solidFill>
                          <a:latin typeface="微软雅黑" panose="020B0503020204020204" charset="-122"/>
                          <a:ea typeface="微软雅黑" panose="020B0503020204020204" charset="-122"/>
                        </a:rPr>
                        <a:t>管理评价</a:t>
                      </a:r>
                    </a:p>
                  </a:txBody>
                  <a:tcPr marL="177800" marR="177800" marT="25400" marB="25400" anchor="ctr">
                    <a:lnL w="19050">
                      <a:solidFill>
                        <a:srgbClr val="FFFFFF"/>
                      </a:solidFill>
                      <a:prstDash val="solid"/>
                    </a:lnL>
                    <a:lnR w="19050">
                      <a:solidFill>
                        <a:srgbClr val="FFFFFF"/>
                      </a:solidFill>
                      <a:prstDash val="solid"/>
                    </a:lnR>
                    <a:lnT>
                      <a:noFill/>
                    </a:lnT>
                    <a:lnB>
                      <a:noFill/>
                    </a:lnB>
                    <a:solidFill>
                      <a:srgbClr val="FFFFFF"/>
                    </a:solidFill>
                  </a:tcPr>
                </a:tc>
                <a:tc>
                  <a:txBody>
                    <a:bodyPr/>
                    <a:lstStyle/>
                    <a:p>
                      <a:pPr indent="0" algn="ctr">
                        <a:lnSpc>
                          <a:spcPct val="120000"/>
                        </a:lnSpc>
                        <a:spcBef>
                          <a:spcPts val="0"/>
                        </a:spcBef>
                        <a:spcAft>
                          <a:spcPts val="0"/>
                        </a:spcAft>
                        <a:buNone/>
                      </a:pPr>
                      <a:endParaRPr lang="zh-CN" altLang="en-US" sz="1600" b="1" spc="120">
                        <a:solidFill>
                          <a:srgbClr val="404040"/>
                        </a:solidFill>
                        <a:latin typeface="微软雅黑" panose="020B0503020204020204" charset="-122"/>
                        <a:ea typeface="微软雅黑" panose="020B0503020204020204" charset="-122"/>
                      </a:endParaRPr>
                    </a:p>
                  </a:txBody>
                  <a:tcPr marL="177800" marR="177800" marT="25400" marB="25400" anchor="ctr">
                    <a:lnL w="19050">
                      <a:solidFill>
                        <a:srgbClr val="FFFFFF"/>
                      </a:solidFill>
                      <a:prstDash val="solid"/>
                    </a:lnL>
                    <a:lnR w="19050">
                      <a:solidFill>
                        <a:srgbClr val="FFFFFF"/>
                      </a:solidFill>
                      <a:prstDash val="solid"/>
                    </a:lnR>
                    <a:lnT>
                      <a:noFill/>
                    </a:lnT>
                    <a:lnB>
                      <a:noFill/>
                    </a:lnB>
                    <a:solidFill>
                      <a:srgbClr val="FFFFFF"/>
                    </a:solidFill>
                  </a:tcPr>
                </a:tc>
                <a:tc>
                  <a:txBody>
                    <a:bodyPr/>
                    <a:lstStyle/>
                    <a:p>
                      <a:pPr indent="0" algn="ctr">
                        <a:lnSpc>
                          <a:spcPct val="120000"/>
                        </a:lnSpc>
                        <a:spcBef>
                          <a:spcPts val="0"/>
                        </a:spcBef>
                        <a:spcAft>
                          <a:spcPts val="0"/>
                        </a:spcAft>
                        <a:buNone/>
                      </a:pPr>
                      <a:endParaRPr lang="zh-CN" altLang="en-US" sz="1600" b="1" spc="120">
                        <a:solidFill>
                          <a:srgbClr val="404040"/>
                        </a:solidFill>
                        <a:latin typeface="微软雅黑" panose="020B0503020204020204" charset="-122"/>
                        <a:ea typeface="微软雅黑" panose="020B0503020204020204" charset="-122"/>
                      </a:endParaRPr>
                    </a:p>
                  </a:txBody>
                  <a:tcPr marL="177800" marR="177800" marT="25400" marB="25400" anchor="ctr">
                    <a:lnL w="19050">
                      <a:solidFill>
                        <a:srgbClr val="FFFFFF"/>
                      </a:solidFill>
                      <a:prstDash val="solid"/>
                    </a:lnL>
                    <a:lnR w="19050">
                      <a:solidFill>
                        <a:srgbClr val="FFFFFF"/>
                      </a:solidFill>
                      <a:prstDash val="solid"/>
                    </a:lnR>
                    <a:lnT>
                      <a:noFill/>
                    </a:lnT>
                    <a:lnB>
                      <a:noFill/>
                    </a:lnB>
                    <a:solidFill>
                      <a:srgbClr val="FFFFFF"/>
                    </a:solidFill>
                  </a:tcPr>
                </a:tc>
                <a:tc>
                  <a:txBody>
                    <a:bodyPr/>
                    <a:lstStyle/>
                    <a:p>
                      <a:pPr indent="0" algn="ctr">
                        <a:lnSpc>
                          <a:spcPct val="120000"/>
                        </a:lnSpc>
                        <a:spcBef>
                          <a:spcPts val="0"/>
                        </a:spcBef>
                        <a:spcAft>
                          <a:spcPts val="0"/>
                        </a:spcAft>
                        <a:buNone/>
                      </a:pPr>
                      <a:endParaRPr lang="zh-CN" altLang="en-US" sz="1600" b="1" spc="120">
                        <a:solidFill>
                          <a:srgbClr val="404040"/>
                        </a:solidFill>
                        <a:latin typeface="微软雅黑" panose="020B0503020204020204" charset="-122"/>
                        <a:ea typeface="微软雅黑" panose="020B0503020204020204" charset="-122"/>
                      </a:endParaRPr>
                    </a:p>
                  </a:txBody>
                  <a:tcPr marL="177800" marR="177800" marT="25400" marB="25400" anchor="ctr">
                    <a:lnL w="19050">
                      <a:solidFill>
                        <a:srgbClr val="FFFFFF"/>
                      </a:solidFill>
                      <a:prstDash val="solid"/>
                    </a:lnL>
                    <a:lnR w="19050">
                      <a:solidFill>
                        <a:srgbClr val="FFFFFF"/>
                      </a:solidFill>
                      <a:prstDash val="solid"/>
                    </a:lnR>
                    <a:lnT>
                      <a:noFill/>
                    </a:lnT>
                    <a:lnB>
                      <a:noFill/>
                    </a:lnB>
                    <a:solidFill>
                      <a:srgbClr val="FFFFFF"/>
                    </a:solidFill>
                  </a:tcPr>
                </a:tc>
                <a:tc>
                  <a:txBody>
                    <a:bodyPr/>
                    <a:lstStyle/>
                    <a:p>
                      <a:pPr indent="0" algn="ctr">
                        <a:lnSpc>
                          <a:spcPct val="120000"/>
                        </a:lnSpc>
                        <a:spcBef>
                          <a:spcPts val="0"/>
                        </a:spcBef>
                        <a:spcAft>
                          <a:spcPts val="0"/>
                        </a:spcAft>
                        <a:buNone/>
                      </a:pPr>
                      <a:r>
                        <a:rPr lang="zh-CN" altLang="en-US" sz="1600" b="1" spc="120">
                          <a:solidFill>
                            <a:srgbClr val="404040"/>
                          </a:solidFill>
                          <a:latin typeface="微软雅黑" panose="020B0503020204020204" charset="-122"/>
                          <a:ea typeface="微软雅黑" panose="020B0503020204020204" charset="-122"/>
                        </a:rPr>
                        <a:t>就业质量</a:t>
                      </a:r>
                    </a:p>
                  </a:txBody>
                  <a:tcPr marL="177800" marR="177800" marT="25400" marB="25400" anchor="ctr">
                    <a:lnL w="19050">
                      <a:solidFill>
                        <a:srgbClr val="FFFFFF"/>
                      </a:solidFill>
                      <a:prstDash val="solid"/>
                    </a:lnL>
                    <a:lnR>
                      <a:noFill/>
                    </a:lnR>
                    <a:lnT>
                      <a:noFill/>
                    </a:lnT>
                    <a:lnB>
                      <a:noFill/>
                    </a:lnB>
                    <a:solidFill>
                      <a:srgbClr val="FFFFFF"/>
                    </a:solidFill>
                  </a:tcPr>
                </a:tc>
              </a:tr>
              <a:tr h="448945">
                <a:tc>
                  <a:txBody>
                    <a:bodyPr/>
                    <a:lstStyle/>
                    <a:p>
                      <a:pPr indent="0" algn="ctr">
                        <a:lnSpc>
                          <a:spcPct val="120000"/>
                        </a:lnSpc>
                        <a:spcBef>
                          <a:spcPts val="0"/>
                        </a:spcBef>
                        <a:spcAft>
                          <a:spcPts val="0"/>
                        </a:spcAft>
                        <a:buNone/>
                      </a:pPr>
                      <a:endParaRPr lang="zh-CN" altLang="en-US" sz="1600" b="1" spc="120">
                        <a:solidFill>
                          <a:srgbClr val="404040"/>
                        </a:solidFill>
                        <a:latin typeface="微软雅黑" panose="020B0503020204020204" charset="-122"/>
                        <a:ea typeface="微软雅黑" panose="020B0503020204020204" charset="-122"/>
                      </a:endParaRPr>
                    </a:p>
                  </a:txBody>
                  <a:tcPr marL="177800" marR="177800" marT="25400" marB="25400" anchor="ctr">
                    <a:lnL>
                      <a:noFill/>
                    </a:lnL>
                    <a:lnR w="19050">
                      <a:solidFill>
                        <a:srgbClr val="FFFFFF"/>
                      </a:solidFill>
                      <a:prstDash val="solid"/>
                    </a:lnR>
                    <a:lnT>
                      <a:noFill/>
                    </a:lnT>
                    <a:lnB>
                      <a:noFill/>
                    </a:lnB>
                    <a:solidFill>
                      <a:srgbClr val="F2F2F2"/>
                    </a:solidFill>
                  </a:tcPr>
                </a:tc>
                <a:tc>
                  <a:txBody>
                    <a:bodyPr/>
                    <a:lstStyle/>
                    <a:p>
                      <a:pPr indent="0" algn="ctr">
                        <a:lnSpc>
                          <a:spcPct val="120000"/>
                        </a:lnSpc>
                        <a:spcBef>
                          <a:spcPts val="0"/>
                        </a:spcBef>
                        <a:spcAft>
                          <a:spcPts val="0"/>
                        </a:spcAft>
                        <a:buNone/>
                      </a:pPr>
                      <a:r>
                        <a:rPr lang="zh-CN" altLang="en-US" sz="1600" b="1" spc="120">
                          <a:solidFill>
                            <a:srgbClr val="404040"/>
                          </a:solidFill>
                          <a:latin typeface="微软雅黑" panose="020B0503020204020204" charset="-122"/>
                          <a:ea typeface="微软雅黑" panose="020B0503020204020204" charset="-122"/>
                        </a:rPr>
                        <a:t>班级指导</a:t>
                      </a:r>
                    </a:p>
                  </a:txBody>
                  <a:tcPr marL="177800" marR="177800" marT="25400" marB="25400" anchor="ctr">
                    <a:lnL w="19050">
                      <a:solidFill>
                        <a:srgbClr val="FFFFFF"/>
                      </a:solidFill>
                      <a:prstDash val="solid"/>
                    </a:lnL>
                    <a:lnR w="19050">
                      <a:solidFill>
                        <a:srgbClr val="FFFFFF"/>
                      </a:solidFill>
                      <a:prstDash val="solid"/>
                    </a:lnR>
                    <a:lnT>
                      <a:noFill/>
                    </a:lnT>
                    <a:lnB>
                      <a:noFill/>
                    </a:lnB>
                    <a:solidFill>
                      <a:srgbClr val="F2F2F2"/>
                    </a:solidFill>
                  </a:tcPr>
                </a:tc>
                <a:tc>
                  <a:txBody>
                    <a:bodyPr/>
                    <a:lstStyle/>
                    <a:p>
                      <a:pPr indent="0" algn="ctr">
                        <a:lnSpc>
                          <a:spcPct val="120000"/>
                        </a:lnSpc>
                        <a:spcBef>
                          <a:spcPts val="0"/>
                        </a:spcBef>
                        <a:spcAft>
                          <a:spcPts val="0"/>
                        </a:spcAft>
                        <a:buNone/>
                      </a:pPr>
                      <a:endParaRPr lang="zh-CN" altLang="en-US" sz="1600" b="1" spc="120">
                        <a:solidFill>
                          <a:srgbClr val="404040"/>
                        </a:solidFill>
                        <a:latin typeface="微软雅黑" panose="020B0503020204020204" charset="-122"/>
                        <a:ea typeface="微软雅黑" panose="020B0503020204020204" charset="-122"/>
                      </a:endParaRPr>
                    </a:p>
                  </a:txBody>
                  <a:tcPr marL="177800" marR="177800" marT="25400" marB="25400" anchor="ctr">
                    <a:lnL w="19050">
                      <a:solidFill>
                        <a:srgbClr val="FFFFFF"/>
                      </a:solidFill>
                      <a:prstDash val="solid"/>
                    </a:lnL>
                    <a:lnR w="19050">
                      <a:solidFill>
                        <a:srgbClr val="FFFFFF"/>
                      </a:solidFill>
                      <a:prstDash val="solid"/>
                    </a:lnR>
                    <a:lnT>
                      <a:noFill/>
                    </a:lnT>
                    <a:lnB>
                      <a:noFill/>
                    </a:lnB>
                    <a:solidFill>
                      <a:srgbClr val="F2F2F2"/>
                    </a:solidFill>
                  </a:tcPr>
                </a:tc>
                <a:tc>
                  <a:txBody>
                    <a:bodyPr/>
                    <a:lstStyle/>
                    <a:p>
                      <a:pPr indent="0" algn="ctr">
                        <a:lnSpc>
                          <a:spcPct val="120000"/>
                        </a:lnSpc>
                        <a:spcBef>
                          <a:spcPts val="0"/>
                        </a:spcBef>
                        <a:spcAft>
                          <a:spcPts val="0"/>
                        </a:spcAft>
                        <a:buNone/>
                      </a:pPr>
                      <a:endParaRPr lang="zh-CN" altLang="en-US" sz="1600" b="1" spc="120">
                        <a:solidFill>
                          <a:srgbClr val="404040"/>
                        </a:solidFill>
                        <a:latin typeface="微软雅黑" panose="020B0503020204020204" charset="-122"/>
                        <a:ea typeface="微软雅黑" panose="020B0503020204020204" charset="-122"/>
                      </a:endParaRPr>
                    </a:p>
                  </a:txBody>
                  <a:tcPr marL="177800" marR="177800" marT="25400" marB="25400" anchor="ctr">
                    <a:lnL w="19050">
                      <a:solidFill>
                        <a:srgbClr val="FFFFFF"/>
                      </a:solidFill>
                      <a:prstDash val="solid"/>
                    </a:lnL>
                    <a:lnR w="19050">
                      <a:solidFill>
                        <a:srgbClr val="FFFFFF"/>
                      </a:solidFill>
                      <a:prstDash val="solid"/>
                    </a:lnR>
                    <a:lnT>
                      <a:noFill/>
                    </a:lnT>
                    <a:lnB>
                      <a:noFill/>
                    </a:lnB>
                    <a:solidFill>
                      <a:srgbClr val="F2F2F2"/>
                    </a:solidFill>
                  </a:tcPr>
                </a:tc>
                <a:tc>
                  <a:txBody>
                    <a:bodyPr/>
                    <a:lstStyle/>
                    <a:p>
                      <a:pPr indent="0" algn="ctr">
                        <a:lnSpc>
                          <a:spcPct val="120000"/>
                        </a:lnSpc>
                        <a:spcBef>
                          <a:spcPts val="0"/>
                        </a:spcBef>
                        <a:spcAft>
                          <a:spcPts val="0"/>
                        </a:spcAft>
                        <a:buNone/>
                      </a:pPr>
                      <a:endParaRPr lang="zh-CN" altLang="en-US" sz="1600" b="1" spc="120">
                        <a:solidFill>
                          <a:srgbClr val="404040"/>
                        </a:solidFill>
                        <a:latin typeface="微软雅黑" panose="020B0503020204020204" charset="-122"/>
                        <a:ea typeface="微软雅黑" panose="020B0503020204020204" charset="-122"/>
                      </a:endParaRPr>
                    </a:p>
                  </a:txBody>
                  <a:tcPr marL="177800" marR="177800" marT="25400" marB="25400" anchor="ctr">
                    <a:lnL w="19050">
                      <a:solidFill>
                        <a:srgbClr val="FFFFFF"/>
                      </a:solidFill>
                      <a:prstDash val="solid"/>
                    </a:lnL>
                    <a:lnR w="19050">
                      <a:solidFill>
                        <a:srgbClr val="FFFFFF"/>
                      </a:solidFill>
                      <a:prstDash val="solid"/>
                    </a:lnR>
                    <a:lnT>
                      <a:noFill/>
                    </a:lnT>
                    <a:lnB>
                      <a:noFill/>
                    </a:lnB>
                    <a:solidFill>
                      <a:srgbClr val="F2F2F2"/>
                    </a:solidFill>
                  </a:tcPr>
                </a:tc>
                <a:tc>
                  <a:txBody>
                    <a:bodyPr/>
                    <a:lstStyle/>
                    <a:p>
                      <a:pPr indent="0" algn="ctr">
                        <a:lnSpc>
                          <a:spcPct val="120000"/>
                        </a:lnSpc>
                        <a:spcBef>
                          <a:spcPts val="0"/>
                        </a:spcBef>
                        <a:spcAft>
                          <a:spcPts val="0"/>
                        </a:spcAft>
                        <a:buNone/>
                      </a:pPr>
                      <a:endParaRPr lang="zh-CN" altLang="en-US" sz="1600" b="1" spc="120">
                        <a:solidFill>
                          <a:srgbClr val="404040"/>
                        </a:solidFill>
                        <a:latin typeface="微软雅黑" panose="020B0503020204020204" charset="-122"/>
                        <a:ea typeface="微软雅黑" panose="020B0503020204020204" charset="-122"/>
                      </a:endParaRPr>
                    </a:p>
                  </a:txBody>
                  <a:tcPr marL="177800" marR="177800" marT="25400" marB="25400" anchor="ctr">
                    <a:lnL w="19050">
                      <a:solidFill>
                        <a:srgbClr val="FFFFFF"/>
                      </a:solidFill>
                      <a:prstDash val="solid"/>
                    </a:lnL>
                    <a:lnR w="19050">
                      <a:solidFill>
                        <a:srgbClr val="FFFFFF"/>
                      </a:solidFill>
                      <a:prstDash val="solid"/>
                    </a:lnR>
                    <a:lnT>
                      <a:noFill/>
                    </a:lnT>
                    <a:lnB>
                      <a:noFill/>
                    </a:lnB>
                    <a:solidFill>
                      <a:srgbClr val="F2F2F2"/>
                    </a:solidFill>
                  </a:tcPr>
                </a:tc>
                <a:tc>
                  <a:txBody>
                    <a:bodyPr/>
                    <a:lstStyle/>
                    <a:p>
                      <a:pPr indent="0" algn="ctr">
                        <a:lnSpc>
                          <a:spcPct val="120000"/>
                        </a:lnSpc>
                        <a:spcBef>
                          <a:spcPts val="0"/>
                        </a:spcBef>
                        <a:spcAft>
                          <a:spcPts val="0"/>
                        </a:spcAft>
                        <a:buNone/>
                      </a:pPr>
                      <a:endParaRPr lang="zh-CN" altLang="en-US" sz="1600" b="1" spc="120">
                        <a:solidFill>
                          <a:srgbClr val="404040"/>
                        </a:solidFill>
                        <a:latin typeface="微软雅黑" panose="020B0503020204020204" charset="-122"/>
                        <a:ea typeface="微软雅黑" panose="020B0503020204020204" charset="-122"/>
                      </a:endParaRPr>
                    </a:p>
                  </a:txBody>
                  <a:tcPr marL="177800" marR="177800" marT="25400" marB="25400" anchor="ctr">
                    <a:lnL w="19050">
                      <a:solidFill>
                        <a:srgbClr val="FFFFFF"/>
                      </a:solidFill>
                      <a:prstDash val="solid"/>
                    </a:lnL>
                    <a:lnR w="19050">
                      <a:solidFill>
                        <a:srgbClr val="FFFFFF"/>
                      </a:solidFill>
                      <a:prstDash val="solid"/>
                    </a:lnR>
                    <a:lnT>
                      <a:noFill/>
                    </a:lnT>
                    <a:lnB>
                      <a:noFill/>
                    </a:lnB>
                    <a:solidFill>
                      <a:srgbClr val="F2F2F2"/>
                    </a:solidFill>
                  </a:tcPr>
                </a:tc>
                <a:tc>
                  <a:txBody>
                    <a:bodyPr/>
                    <a:lstStyle/>
                    <a:p>
                      <a:pPr indent="0" algn="ctr">
                        <a:lnSpc>
                          <a:spcPct val="120000"/>
                        </a:lnSpc>
                        <a:spcBef>
                          <a:spcPts val="0"/>
                        </a:spcBef>
                        <a:spcAft>
                          <a:spcPts val="0"/>
                        </a:spcAft>
                        <a:buNone/>
                      </a:pPr>
                      <a:r>
                        <a:rPr lang="zh-CN" altLang="en-US" sz="1600" b="1" spc="120">
                          <a:solidFill>
                            <a:srgbClr val="404040"/>
                          </a:solidFill>
                          <a:latin typeface="微软雅黑" panose="020B0503020204020204" charset="-122"/>
                          <a:ea typeface="微软雅黑" panose="020B0503020204020204" charset="-122"/>
                        </a:rPr>
                        <a:t>社会声誉</a:t>
                      </a:r>
                    </a:p>
                  </a:txBody>
                  <a:tcPr marL="177800" marR="177800" marT="25400" marB="25400" anchor="ctr">
                    <a:lnL w="19050">
                      <a:solidFill>
                        <a:srgbClr val="FFFFFF"/>
                      </a:solidFill>
                      <a:prstDash val="solid"/>
                    </a:lnL>
                    <a:lnR>
                      <a:noFill/>
                    </a:lnR>
                    <a:lnT>
                      <a:noFill/>
                    </a:lnT>
                    <a:lnB>
                      <a:noFill/>
                    </a:lnB>
                    <a:solidFill>
                      <a:srgbClr val="F2F2F2"/>
                    </a:solidFill>
                  </a:tcPr>
                </a:tc>
              </a:tr>
              <a:tr h="448945">
                <a:tc>
                  <a:txBody>
                    <a:bodyPr/>
                    <a:lstStyle/>
                    <a:p>
                      <a:pPr indent="0" algn="ctr">
                        <a:lnSpc>
                          <a:spcPct val="120000"/>
                        </a:lnSpc>
                        <a:spcBef>
                          <a:spcPts val="0"/>
                        </a:spcBef>
                        <a:spcAft>
                          <a:spcPts val="0"/>
                        </a:spcAft>
                        <a:buNone/>
                      </a:pPr>
                      <a:endParaRPr lang="zh-CN" altLang="en-US" sz="1600" b="1" spc="120">
                        <a:solidFill>
                          <a:srgbClr val="404040"/>
                        </a:solidFill>
                        <a:latin typeface="微软雅黑" panose="020B0503020204020204" charset="-122"/>
                        <a:ea typeface="微软雅黑" panose="020B0503020204020204" charset="-122"/>
                      </a:endParaRPr>
                    </a:p>
                  </a:txBody>
                  <a:tcPr marL="177800" marR="177800" marT="25400" marB="25400" anchor="ctr">
                    <a:lnL>
                      <a:noFill/>
                    </a:lnL>
                    <a:lnR w="19050">
                      <a:solidFill>
                        <a:srgbClr val="FFFFFF"/>
                      </a:solidFill>
                      <a:prstDash val="solid"/>
                    </a:lnR>
                    <a:lnT>
                      <a:noFill/>
                    </a:lnT>
                    <a:lnB>
                      <a:noFill/>
                    </a:lnB>
                    <a:solidFill>
                      <a:srgbClr val="FFFFFF"/>
                    </a:solidFill>
                  </a:tcPr>
                </a:tc>
                <a:tc>
                  <a:txBody>
                    <a:bodyPr/>
                    <a:lstStyle/>
                    <a:p>
                      <a:pPr indent="0" algn="ctr">
                        <a:lnSpc>
                          <a:spcPct val="120000"/>
                        </a:lnSpc>
                        <a:spcBef>
                          <a:spcPts val="0"/>
                        </a:spcBef>
                        <a:spcAft>
                          <a:spcPts val="0"/>
                        </a:spcAft>
                        <a:buNone/>
                      </a:pPr>
                      <a:r>
                        <a:rPr lang="zh-CN" altLang="en-US" sz="1600" b="1" spc="120">
                          <a:solidFill>
                            <a:srgbClr val="404040"/>
                          </a:solidFill>
                          <a:latin typeface="微软雅黑" panose="020B0503020204020204" charset="-122"/>
                          <a:ea typeface="微软雅黑" panose="020B0503020204020204" charset="-122"/>
                        </a:rPr>
                        <a:t>学会反思</a:t>
                      </a:r>
                    </a:p>
                  </a:txBody>
                  <a:tcPr marL="177800" marR="177800" marT="25400" marB="25400" anchor="ctr">
                    <a:lnL w="19050">
                      <a:solidFill>
                        <a:srgbClr val="FFFFFF"/>
                      </a:solidFill>
                      <a:prstDash val="solid"/>
                    </a:lnL>
                    <a:lnR w="19050">
                      <a:solidFill>
                        <a:srgbClr val="FFFFFF"/>
                      </a:solidFill>
                      <a:prstDash val="solid"/>
                    </a:lnR>
                    <a:lnT>
                      <a:noFill/>
                    </a:lnT>
                    <a:lnB>
                      <a:noFill/>
                    </a:lnB>
                    <a:solidFill>
                      <a:srgbClr val="FFFFFF"/>
                    </a:solidFill>
                  </a:tcPr>
                </a:tc>
                <a:tc>
                  <a:txBody>
                    <a:bodyPr/>
                    <a:lstStyle/>
                    <a:p>
                      <a:pPr indent="0" algn="ctr">
                        <a:lnSpc>
                          <a:spcPct val="120000"/>
                        </a:lnSpc>
                        <a:spcBef>
                          <a:spcPts val="0"/>
                        </a:spcBef>
                        <a:spcAft>
                          <a:spcPts val="0"/>
                        </a:spcAft>
                        <a:buNone/>
                      </a:pPr>
                      <a:endParaRPr lang="zh-CN" altLang="en-US" sz="1600" b="1" spc="120">
                        <a:solidFill>
                          <a:srgbClr val="404040"/>
                        </a:solidFill>
                        <a:latin typeface="微软雅黑" panose="020B0503020204020204" charset="-122"/>
                        <a:ea typeface="微软雅黑" panose="020B0503020204020204" charset="-122"/>
                      </a:endParaRPr>
                    </a:p>
                  </a:txBody>
                  <a:tcPr marL="177800" marR="177800" marT="25400" marB="25400" anchor="ctr">
                    <a:lnL w="19050">
                      <a:solidFill>
                        <a:srgbClr val="FFFFFF"/>
                      </a:solidFill>
                      <a:prstDash val="solid"/>
                    </a:lnL>
                    <a:lnR w="19050">
                      <a:solidFill>
                        <a:srgbClr val="FFFFFF"/>
                      </a:solidFill>
                      <a:prstDash val="solid"/>
                    </a:lnR>
                    <a:lnT>
                      <a:noFill/>
                    </a:lnT>
                    <a:lnB>
                      <a:noFill/>
                    </a:lnB>
                    <a:solidFill>
                      <a:srgbClr val="FFFFFF"/>
                    </a:solidFill>
                  </a:tcPr>
                </a:tc>
                <a:tc>
                  <a:txBody>
                    <a:bodyPr/>
                    <a:lstStyle/>
                    <a:p>
                      <a:pPr indent="0" algn="ctr">
                        <a:lnSpc>
                          <a:spcPct val="120000"/>
                        </a:lnSpc>
                        <a:spcBef>
                          <a:spcPts val="0"/>
                        </a:spcBef>
                        <a:spcAft>
                          <a:spcPts val="0"/>
                        </a:spcAft>
                        <a:buNone/>
                      </a:pPr>
                      <a:endParaRPr lang="zh-CN" altLang="en-US" sz="1600" b="1" spc="120">
                        <a:solidFill>
                          <a:srgbClr val="404040"/>
                        </a:solidFill>
                        <a:latin typeface="微软雅黑" panose="020B0503020204020204" charset="-122"/>
                        <a:ea typeface="微软雅黑" panose="020B0503020204020204" charset="-122"/>
                      </a:endParaRPr>
                    </a:p>
                  </a:txBody>
                  <a:tcPr marL="177800" marR="177800" marT="25400" marB="25400" anchor="ctr">
                    <a:lnL w="19050">
                      <a:solidFill>
                        <a:srgbClr val="FFFFFF"/>
                      </a:solidFill>
                      <a:prstDash val="solid"/>
                    </a:lnL>
                    <a:lnR w="19050">
                      <a:solidFill>
                        <a:srgbClr val="FFFFFF"/>
                      </a:solidFill>
                      <a:prstDash val="solid"/>
                    </a:lnR>
                    <a:lnT>
                      <a:noFill/>
                    </a:lnT>
                    <a:lnB>
                      <a:noFill/>
                    </a:lnB>
                    <a:solidFill>
                      <a:srgbClr val="FFFFFF"/>
                    </a:solidFill>
                  </a:tcPr>
                </a:tc>
                <a:tc>
                  <a:txBody>
                    <a:bodyPr/>
                    <a:lstStyle/>
                    <a:p>
                      <a:pPr indent="0" algn="ctr">
                        <a:lnSpc>
                          <a:spcPct val="120000"/>
                        </a:lnSpc>
                        <a:spcBef>
                          <a:spcPts val="0"/>
                        </a:spcBef>
                        <a:spcAft>
                          <a:spcPts val="0"/>
                        </a:spcAft>
                        <a:buNone/>
                      </a:pPr>
                      <a:endParaRPr lang="zh-CN" altLang="en-US" sz="1600" b="1" spc="120">
                        <a:solidFill>
                          <a:srgbClr val="404040"/>
                        </a:solidFill>
                        <a:latin typeface="微软雅黑" panose="020B0503020204020204" charset="-122"/>
                        <a:ea typeface="微软雅黑" panose="020B0503020204020204" charset="-122"/>
                      </a:endParaRPr>
                    </a:p>
                  </a:txBody>
                  <a:tcPr marL="177800" marR="177800" marT="25400" marB="25400" anchor="ctr">
                    <a:lnL w="19050">
                      <a:solidFill>
                        <a:srgbClr val="FFFFFF"/>
                      </a:solidFill>
                      <a:prstDash val="solid"/>
                    </a:lnL>
                    <a:lnR w="19050">
                      <a:solidFill>
                        <a:srgbClr val="FFFFFF"/>
                      </a:solidFill>
                      <a:prstDash val="solid"/>
                    </a:lnR>
                    <a:lnT>
                      <a:noFill/>
                    </a:lnT>
                    <a:lnB>
                      <a:noFill/>
                    </a:lnB>
                    <a:solidFill>
                      <a:srgbClr val="FFFFFF"/>
                    </a:solidFill>
                  </a:tcPr>
                </a:tc>
                <a:tc>
                  <a:txBody>
                    <a:bodyPr/>
                    <a:lstStyle/>
                    <a:p>
                      <a:pPr indent="0" algn="ctr">
                        <a:lnSpc>
                          <a:spcPct val="120000"/>
                        </a:lnSpc>
                        <a:spcBef>
                          <a:spcPts val="0"/>
                        </a:spcBef>
                        <a:spcAft>
                          <a:spcPts val="0"/>
                        </a:spcAft>
                        <a:buNone/>
                      </a:pPr>
                      <a:endParaRPr lang="zh-CN" altLang="en-US" sz="1600" b="1" spc="120">
                        <a:solidFill>
                          <a:srgbClr val="404040"/>
                        </a:solidFill>
                        <a:latin typeface="微软雅黑" panose="020B0503020204020204" charset="-122"/>
                        <a:ea typeface="微软雅黑" panose="020B0503020204020204" charset="-122"/>
                      </a:endParaRPr>
                    </a:p>
                  </a:txBody>
                  <a:tcPr marL="177800" marR="177800" marT="25400" marB="25400" anchor="ctr">
                    <a:lnL w="19050">
                      <a:solidFill>
                        <a:srgbClr val="FFFFFF"/>
                      </a:solidFill>
                      <a:prstDash val="solid"/>
                    </a:lnL>
                    <a:lnR w="19050">
                      <a:solidFill>
                        <a:srgbClr val="FFFFFF"/>
                      </a:solidFill>
                      <a:prstDash val="solid"/>
                    </a:lnR>
                    <a:lnT>
                      <a:noFill/>
                    </a:lnT>
                    <a:lnB>
                      <a:noFill/>
                    </a:lnB>
                    <a:solidFill>
                      <a:srgbClr val="FFFFFF"/>
                    </a:solidFill>
                  </a:tcPr>
                </a:tc>
                <a:tc>
                  <a:txBody>
                    <a:bodyPr/>
                    <a:lstStyle/>
                    <a:p>
                      <a:pPr indent="0" algn="ctr">
                        <a:lnSpc>
                          <a:spcPct val="120000"/>
                        </a:lnSpc>
                        <a:spcBef>
                          <a:spcPts val="0"/>
                        </a:spcBef>
                        <a:spcAft>
                          <a:spcPts val="0"/>
                        </a:spcAft>
                        <a:buNone/>
                      </a:pPr>
                      <a:endParaRPr lang="zh-CN" altLang="en-US" sz="1600" b="1" spc="120">
                        <a:solidFill>
                          <a:srgbClr val="404040"/>
                        </a:solidFill>
                        <a:latin typeface="微软雅黑" panose="020B0503020204020204" charset="-122"/>
                        <a:ea typeface="微软雅黑" panose="020B0503020204020204" charset="-122"/>
                      </a:endParaRPr>
                    </a:p>
                  </a:txBody>
                  <a:tcPr marL="177800" marR="177800" marT="25400" marB="25400" anchor="ctr">
                    <a:lnL w="19050">
                      <a:solidFill>
                        <a:srgbClr val="FFFFFF"/>
                      </a:solidFill>
                      <a:prstDash val="solid"/>
                    </a:lnL>
                    <a:lnR w="19050">
                      <a:solidFill>
                        <a:srgbClr val="FFFFFF"/>
                      </a:solidFill>
                      <a:prstDash val="solid"/>
                    </a:lnR>
                    <a:lnT>
                      <a:noFill/>
                    </a:lnT>
                    <a:lnB>
                      <a:noFill/>
                    </a:lnB>
                    <a:solidFill>
                      <a:srgbClr val="FFFFFF"/>
                    </a:solidFill>
                  </a:tcPr>
                </a:tc>
                <a:tc>
                  <a:txBody>
                    <a:bodyPr/>
                    <a:lstStyle/>
                    <a:p>
                      <a:pPr indent="0" algn="ctr">
                        <a:lnSpc>
                          <a:spcPct val="120000"/>
                        </a:lnSpc>
                        <a:spcBef>
                          <a:spcPts val="0"/>
                        </a:spcBef>
                        <a:spcAft>
                          <a:spcPts val="0"/>
                        </a:spcAft>
                        <a:buNone/>
                      </a:pPr>
                      <a:endParaRPr lang="zh-CN" altLang="en-US" sz="1600" b="1" spc="120">
                        <a:solidFill>
                          <a:srgbClr val="404040"/>
                        </a:solidFill>
                        <a:latin typeface="微软雅黑" panose="020B0503020204020204" charset="-122"/>
                        <a:ea typeface="微软雅黑" panose="020B0503020204020204" charset="-122"/>
                      </a:endParaRPr>
                    </a:p>
                  </a:txBody>
                  <a:tcPr marL="177800" marR="177800" marT="25400" marB="25400" anchor="ctr">
                    <a:lnL w="19050">
                      <a:solidFill>
                        <a:srgbClr val="FFFFFF"/>
                      </a:solidFill>
                      <a:prstDash val="solid"/>
                    </a:lnL>
                    <a:lnR>
                      <a:noFill/>
                    </a:lnR>
                    <a:lnT>
                      <a:noFill/>
                    </a:lnT>
                    <a:lnB>
                      <a:noFill/>
                    </a:lnB>
                    <a:solidFill>
                      <a:srgbClr val="FFFFFF"/>
                    </a:solidFill>
                  </a:tcPr>
                </a:tc>
              </a:tr>
              <a:tr h="448945">
                <a:tc>
                  <a:txBody>
                    <a:bodyPr/>
                    <a:lstStyle/>
                    <a:p>
                      <a:pPr indent="0" algn="ctr">
                        <a:lnSpc>
                          <a:spcPct val="120000"/>
                        </a:lnSpc>
                        <a:spcBef>
                          <a:spcPts val="0"/>
                        </a:spcBef>
                        <a:spcAft>
                          <a:spcPts val="0"/>
                        </a:spcAft>
                        <a:buNone/>
                      </a:pPr>
                      <a:endParaRPr lang="zh-CN" altLang="en-US" sz="1600" b="1" spc="120">
                        <a:solidFill>
                          <a:srgbClr val="404040"/>
                        </a:solidFill>
                        <a:latin typeface="微软雅黑" panose="020B0503020204020204" charset="-122"/>
                        <a:ea typeface="微软雅黑" panose="020B0503020204020204" charset="-122"/>
                      </a:endParaRPr>
                    </a:p>
                  </a:txBody>
                  <a:tcPr marL="177800" marR="177800" marT="25400" marB="25400" anchor="ctr">
                    <a:lnL>
                      <a:noFill/>
                    </a:lnL>
                    <a:lnR w="19050">
                      <a:solidFill>
                        <a:srgbClr val="FFFFFF"/>
                      </a:solidFill>
                      <a:prstDash val="solid"/>
                    </a:lnR>
                    <a:lnT>
                      <a:noFill/>
                    </a:lnT>
                    <a:lnB w="19050">
                      <a:solidFill>
                        <a:srgbClr val="D7B7C9"/>
                      </a:solidFill>
                      <a:prstDash val="solid"/>
                    </a:lnB>
                    <a:solidFill>
                      <a:srgbClr val="F2F2F2"/>
                    </a:solidFill>
                  </a:tcPr>
                </a:tc>
                <a:tc>
                  <a:txBody>
                    <a:bodyPr/>
                    <a:lstStyle/>
                    <a:p>
                      <a:pPr indent="0" algn="ctr">
                        <a:lnSpc>
                          <a:spcPct val="120000"/>
                        </a:lnSpc>
                        <a:spcBef>
                          <a:spcPts val="0"/>
                        </a:spcBef>
                        <a:spcAft>
                          <a:spcPts val="0"/>
                        </a:spcAft>
                        <a:buNone/>
                      </a:pPr>
                      <a:r>
                        <a:rPr lang="zh-CN" altLang="en-US" sz="1600" b="1" spc="120">
                          <a:solidFill>
                            <a:srgbClr val="404040"/>
                          </a:solidFill>
                          <a:latin typeface="微软雅黑" panose="020B0503020204020204" charset="-122"/>
                          <a:ea typeface="微软雅黑" panose="020B0503020204020204" charset="-122"/>
                        </a:rPr>
                        <a:t>沟通合作</a:t>
                      </a:r>
                    </a:p>
                  </a:txBody>
                  <a:tcPr marL="177800" marR="177800" marT="25400" marB="25400" anchor="ctr">
                    <a:lnL w="19050">
                      <a:solidFill>
                        <a:srgbClr val="FFFFFF"/>
                      </a:solidFill>
                      <a:prstDash val="solid"/>
                    </a:lnL>
                    <a:lnR w="19050">
                      <a:solidFill>
                        <a:srgbClr val="FFFFFF"/>
                      </a:solidFill>
                      <a:prstDash val="solid"/>
                    </a:lnR>
                    <a:lnT>
                      <a:noFill/>
                    </a:lnT>
                    <a:lnB w="19050">
                      <a:solidFill>
                        <a:srgbClr val="D7B7C9"/>
                      </a:solidFill>
                      <a:prstDash val="solid"/>
                    </a:lnB>
                    <a:solidFill>
                      <a:srgbClr val="F2F2F2"/>
                    </a:solidFill>
                  </a:tcPr>
                </a:tc>
                <a:tc>
                  <a:txBody>
                    <a:bodyPr/>
                    <a:lstStyle/>
                    <a:p>
                      <a:pPr indent="0" algn="ctr">
                        <a:lnSpc>
                          <a:spcPct val="120000"/>
                        </a:lnSpc>
                        <a:spcBef>
                          <a:spcPts val="0"/>
                        </a:spcBef>
                        <a:spcAft>
                          <a:spcPts val="0"/>
                        </a:spcAft>
                        <a:buNone/>
                      </a:pPr>
                      <a:endParaRPr lang="zh-CN" altLang="en-US" sz="1600" b="1" spc="120" dirty="0">
                        <a:solidFill>
                          <a:srgbClr val="404040"/>
                        </a:solidFill>
                        <a:latin typeface="微软雅黑" panose="020B0503020204020204" charset="-122"/>
                        <a:ea typeface="微软雅黑" panose="020B0503020204020204" charset="-122"/>
                      </a:endParaRPr>
                    </a:p>
                  </a:txBody>
                  <a:tcPr marL="177800" marR="177800" marT="25400" marB="25400" anchor="ctr">
                    <a:lnL w="19050">
                      <a:solidFill>
                        <a:srgbClr val="FFFFFF"/>
                      </a:solidFill>
                      <a:prstDash val="solid"/>
                    </a:lnL>
                    <a:lnR w="19050">
                      <a:solidFill>
                        <a:srgbClr val="FFFFFF"/>
                      </a:solidFill>
                      <a:prstDash val="solid"/>
                    </a:lnR>
                    <a:lnT>
                      <a:noFill/>
                    </a:lnT>
                    <a:lnB w="19050">
                      <a:solidFill>
                        <a:srgbClr val="D7B7C9"/>
                      </a:solidFill>
                      <a:prstDash val="solid"/>
                    </a:lnB>
                    <a:solidFill>
                      <a:srgbClr val="F2F2F2"/>
                    </a:solidFill>
                  </a:tcPr>
                </a:tc>
                <a:tc>
                  <a:txBody>
                    <a:bodyPr/>
                    <a:lstStyle/>
                    <a:p>
                      <a:pPr indent="0" algn="ctr">
                        <a:lnSpc>
                          <a:spcPct val="120000"/>
                        </a:lnSpc>
                        <a:spcBef>
                          <a:spcPts val="0"/>
                        </a:spcBef>
                        <a:spcAft>
                          <a:spcPts val="0"/>
                        </a:spcAft>
                        <a:buNone/>
                      </a:pPr>
                      <a:endParaRPr lang="zh-CN" altLang="en-US" sz="1600" b="1" spc="120">
                        <a:solidFill>
                          <a:srgbClr val="404040"/>
                        </a:solidFill>
                        <a:latin typeface="微软雅黑" panose="020B0503020204020204" charset="-122"/>
                        <a:ea typeface="微软雅黑" panose="020B0503020204020204" charset="-122"/>
                      </a:endParaRPr>
                    </a:p>
                  </a:txBody>
                  <a:tcPr marL="177800" marR="177800" marT="25400" marB="25400" anchor="ctr">
                    <a:lnL w="19050">
                      <a:solidFill>
                        <a:srgbClr val="FFFFFF"/>
                      </a:solidFill>
                      <a:prstDash val="solid"/>
                    </a:lnL>
                    <a:lnR w="19050">
                      <a:solidFill>
                        <a:srgbClr val="FFFFFF"/>
                      </a:solidFill>
                      <a:prstDash val="solid"/>
                    </a:lnR>
                    <a:lnT>
                      <a:noFill/>
                    </a:lnT>
                    <a:lnB w="19050">
                      <a:solidFill>
                        <a:srgbClr val="D7B7C9"/>
                      </a:solidFill>
                      <a:prstDash val="solid"/>
                    </a:lnB>
                    <a:solidFill>
                      <a:srgbClr val="F2F2F2"/>
                    </a:solidFill>
                  </a:tcPr>
                </a:tc>
                <a:tc>
                  <a:txBody>
                    <a:bodyPr/>
                    <a:lstStyle/>
                    <a:p>
                      <a:pPr indent="0" algn="ctr">
                        <a:lnSpc>
                          <a:spcPct val="120000"/>
                        </a:lnSpc>
                        <a:spcBef>
                          <a:spcPts val="0"/>
                        </a:spcBef>
                        <a:spcAft>
                          <a:spcPts val="0"/>
                        </a:spcAft>
                        <a:buNone/>
                      </a:pPr>
                      <a:endParaRPr lang="zh-CN" altLang="en-US" sz="1600" b="1" spc="120">
                        <a:solidFill>
                          <a:srgbClr val="404040"/>
                        </a:solidFill>
                        <a:latin typeface="微软雅黑" panose="020B0503020204020204" charset="-122"/>
                        <a:ea typeface="微软雅黑" panose="020B0503020204020204" charset="-122"/>
                      </a:endParaRPr>
                    </a:p>
                  </a:txBody>
                  <a:tcPr marL="177800" marR="177800" marT="25400" marB="25400" anchor="ctr">
                    <a:lnL w="19050">
                      <a:solidFill>
                        <a:srgbClr val="FFFFFF"/>
                      </a:solidFill>
                      <a:prstDash val="solid"/>
                    </a:lnL>
                    <a:lnR w="19050">
                      <a:solidFill>
                        <a:srgbClr val="FFFFFF"/>
                      </a:solidFill>
                      <a:prstDash val="solid"/>
                    </a:lnR>
                    <a:lnT>
                      <a:noFill/>
                    </a:lnT>
                    <a:lnB w="19050">
                      <a:solidFill>
                        <a:srgbClr val="D7B7C9"/>
                      </a:solidFill>
                      <a:prstDash val="solid"/>
                    </a:lnB>
                    <a:solidFill>
                      <a:srgbClr val="F2F2F2"/>
                    </a:solidFill>
                  </a:tcPr>
                </a:tc>
                <a:tc>
                  <a:txBody>
                    <a:bodyPr/>
                    <a:lstStyle/>
                    <a:p>
                      <a:pPr indent="0" algn="ctr">
                        <a:lnSpc>
                          <a:spcPct val="120000"/>
                        </a:lnSpc>
                        <a:spcBef>
                          <a:spcPts val="0"/>
                        </a:spcBef>
                        <a:spcAft>
                          <a:spcPts val="0"/>
                        </a:spcAft>
                        <a:buNone/>
                      </a:pPr>
                      <a:endParaRPr lang="zh-CN" altLang="en-US" sz="1600" b="1" spc="120">
                        <a:solidFill>
                          <a:srgbClr val="404040"/>
                        </a:solidFill>
                        <a:latin typeface="微软雅黑" panose="020B0503020204020204" charset="-122"/>
                        <a:ea typeface="微软雅黑" panose="020B0503020204020204" charset="-122"/>
                      </a:endParaRPr>
                    </a:p>
                  </a:txBody>
                  <a:tcPr marL="177800" marR="177800" marT="25400" marB="25400" anchor="ctr">
                    <a:lnL w="19050">
                      <a:solidFill>
                        <a:srgbClr val="FFFFFF"/>
                      </a:solidFill>
                      <a:prstDash val="solid"/>
                    </a:lnL>
                    <a:lnR w="19050">
                      <a:solidFill>
                        <a:srgbClr val="FFFFFF"/>
                      </a:solidFill>
                      <a:prstDash val="solid"/>
                    </a:lnR>
                    <a:lnT>
                      <a:noFill/>
                    </a:lnT>
                    <a:lnB w="19050">
                      <a:solidFill>
                        <a:srgbClr val="D7B7C9"/>
                      </a:solidFill>
                      <a:prstDash val="solid"/>
                    </a:lnB>
                    <a:solidFill>
                      <a:srgbClr val="F2F2F2"/>
                    </a:solidFill>
                  </a:tcPr>
                </a:tc>
                <a:tc>
                  <a:txBody>
                    <a:bodyPr/>
                    <a:lstStyle/>
                    <a:p>
                      <a:pPr indent="0" algn="ctr">
                        <a:lnSpc>
                          <a:spcPct val="120000"/>
                        </a:lnSpc>
                        <a:spcBef>
                          <a:spcPts val="0"/>
                        </a:spcBef>
                        <a:spcAft>
                          <a:spcPts val="0"/>
                        </a:spcAft>
                        <a:buNone/>
                      </a:pPr>
                      <a:endParaRPr lang="zh-CN" altLang="en-US" sz="1600" b="1" spc="120">
                        <a:solidFill>
                          <a:srgbClr val="404040"/>
                        </a:solidFill>
                        <a:latin typeface="微软雅黑" panose="020B0503020204020204" charset="-122"/>
                        <a:ea typeface="微软雅黑" panose="020B0503020204020204" charset="-122"/>
                      </a:endParaRPr>
                    </a:p>
                  </a:txBody>
                  <a:tcPr marL="177800" marR="177800" marT="25400" marB="25400" anchor="ctr">
                    <a:lnL w="19050">
                      <a:solidFill>
                        <a:srgbClr val="FFFFFF"/>
                      </a:solidFill>
                      <a:prstDash val="solid"/>
                    </a:lnL>
                    <a:lnR w="19050">
                      <a:solidFill>
                        <a:srgbClr val="FFFFFF"/>
                      </a:solidFill>
                      <a:prstDash val="solid"/>
                    </a:lnR>
                    <a:lnT>
                      <a:noFill/>
                    </a:lnT>
                    <a:lnB w="19050">
                      <a:solidFill>
                        <a:srgbClr val="D7B7C9"/>
                      </a:solidFill>
                      <a:prstDash val="solid"/>
                    </a:lnB>
                    <a:solidFill>
                      <a:srgbClr val="F2F2F2"/>
                    </a:solidFill>
                  </a:tcPr>
                </a:tc>
                <a:tc>
                  <a:txBody>
                    <a:bodyPr/>
                    <a:lstStyle/>
                    <a:p>
                      <a:pPr indent="0" algn="ctr">
                        <a:lnSpc>
                          <a:spcPct val="120000"/>
                        </a:lnSpc>
                        <a:spcBef>
                          <a:spcPts val="0"/>
                        </a:spcBef>
                        <a:spcAft>
                          <a:spcPts val="0"/>
                        </a:spcAft>
                        <a:buNone/>
                      </a:pPr>
                      <a:endParaRPr lang="zh-CN" altLang="en-US" sz="1600" b="1" spc="120">
                        <a:solidFill>
                          <a:srgbClr val="404040"/>
                        </a:solidFill>
                        <a:latin typeface="微软雅黑" panose="020B0503020204020204" charset="-122"/>
                        <a:ea typeface="微软雅黑" panose="020B0503020204020204" charset="-122"/>
                      </a:endParaRPr>
                    </a:p>
                  </a:txBody>
                  <a:tcPr marL="177800" marR="177800" marT="25400" marB="25400" anchor="ctr">
                    <a:lnL w="19050">
                      <a:solidFill>
                        <a:srgbClr val="FFFFFF"/>
                      </a:solidFill>
                      <a:prstDash val="solid"/>
                    </a:lnL>
                    <a:lnR>
                      <a:noFill/>
                    </a:lnR>
                    <a:lnT>
                      <a:noFill/>
                    </a:lnT>
                    <a:lnB w="19050">
                      <a:solidFill>
                        <a:srgbClr val="D7B7C9"/>
                      </a:solidFill>
                      <a:prstDash val="solid"/>
                    </a:lnB>
                    <a:solidFill>
                      <a:srgbClr val="F2F2F2"/>
                    </a:solidFill>
                  </a:tcPr>
                </a:tc>
              </a:tr>
            </a:tbl>
          </a:graphicData>
        </a:graphic>
      </p:graphicFrame>
    </p:spTree>
    <p:custDataLst>
      <p:tags r:id="rId1"/>
    </p:custData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COMMONDATA" val="eyJjb3VudCI6OTcsImhkaWQiOiIwYzQzMDkwMTMyMTQyYjA0MzQ5YmM0OTJiNDViZjc4OCIsInVzZXJDb3VudCI6NTl9"/>
  <p:tag name="KSO_WPP_MARK_KEY" val="7023136d-9efa-45e3-91bf-b99ccddb9299"/>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1"/>
  <p:tag name="KSO_WM_UNIT_ID" val="_1*i*1"/>
  <p:tag name="KSO_WM_UNIT_LAYERLEVEL" val="1"/>
  <p:tag name="KSO_WM_TAG_VERSION" val="1.0"/>
</p:tagLst>
</file>

<file path=ppt/tags/tag10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0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02.xml><?xml version="1.0" encoding="utf-8"?>
<p:tagLst xmlns:a="http://schemas.openxmlformats.org/drawingml/2006/main" xmlns:r="http://schemas.openxmlformats.org/officeDocument/2006/relationships" xmlns:p="http://schemas.openxmlformats.org/presentationml/2006/main">
  <p:tag name="KSO_WM_SLIDE_ID" val="custom20230314_1"/>
  <p:tag name="KSO_WM_TEMPLATE_SUBCATEGORY" val="29"/>
  <p:tag name="KSO_WM_TEMPLATE_MASTER_TYPE" val="0"/>
  <p:tag name="KSO_WM_TEMPLATE_COLOR_TYPE" val="0"/>
  <p:tag name="KSO_WM_SLIDE_ITEM_CNT" val="0"/>
  <p:tag name="KSO_WM_SLIDE_INDEX" val="1"/>
  <p:tag name="KSO_WM_TAG_VERSION" val="1.0"/>
  <p:tag name="KSO_WM_BEAUTIFY_FLAG" val="#wm#"/>
  <p:tag name="KSO_WM_TEMPLATE_CATEGORY" val="custom"/>
  <p:tag name="KSO_WM_TEMPLATE_INDEX" val="20230314"/>
  <p:tag name="KSO_WM_SLIDE_TYPE" val="title"/>
  <p:tag name="KSO_WM_SLIDE_SUBTYPE" val="pureTxt"/>
  <p:tag name="KSO_WM_SLIDE_LAYOUT" val="a_b_f"/>
  <p:tag name="KSO_WM_SLIDE_LAYOUT_CNT" val="1_1_1"/>
  <p:tag name="KSO_WM_SPECIAL_SOURCE" val="bdnull"/>
  <p:tag name="KSO_WM_TEMPLATE_THUMBS_INDEX" val="1、9"/>
  <p:tag name="KSO_WM_SLIDE_CONTENT_AREA" val="{&quot;left&quot;:&quot;173.7&quot;,&quot;top&quot;:&quot;78.5&quot;,&quot;width&quot;:&quot;702.55&quot;,&quot;height&quot;:&quot;350.15&quot;}"/>
</p:tagLst>
</file>

<file path=ppt/tags/tag103.xml><?xml version="1.0" encoding="utf-8"?>
<p:tagLst xmlns:a="http://schemas.openxmlformats.org/drawingml/2006/main" xmlns:r="http://schemas.openxmlformats.org/officeDocument/2006/relationships" xmlns:p="http://schemas.openxmlformats.org/presentationml/2006/main">
  <p:tag name="KSO_WM_UNIT_SUBTYPE" val="b"/>
  <p:tag name="KSO_WM_UNIT_NOCLEAR" val="0"/>
  <p:tag name="KSO_WM_UNIT_VALUE" val="60"/>
  <p:tag name="KSO_WM_UNIT_HIGHLIGHT" val="0"/>
  <p:tag name="KSO_WM_UNIT_COMPATIBLE" val="0"/>
  <p:tag name="KSO_WM_UNIT_DIAGRAM_ISNUMVISUAL" val="0"/>
  <p:tag name="KSO_WM_UNIT_DIAGRAM_ISREFERUNIT" val="0"/>
  <p:tag name="KSO_WM_UNIT_TYPE" val="f"/>
  <p:tag name="KSO_WM_UNIT_INDEX" val="1"/>
  <p:tag name="KSO_WM_UNIT_ID" val="custom20230314_1*f*1"/>
  <p:tag name="KSO_WM_TEMPLATE_CATEGORY" val="custom"/>
  <p:tag name="KSO_WM_TEMPLATE_INDEX" val="20230314"/>
  <p:tag name="KSO_WM_UNIT_LAYERLEVEL" val="1"/>
  <p:tag name="KSO_WM_TAG_VERSION" val="1.0"/>
  <p:tag name="KSO_WM_BEAUTIFY_FLAG" val="#wm#"/>
  <p:tag name="KSO_WM_UNIT_CONTENT_GROUP_TYPE" val="contentchip"/>
  <p:tag name="KSO_WM_UNIT_PRESET_TEXT" val="汇报人：WPS"/>
</p:tagLst>
</file>

<file path=ppt/tags/tag104.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17"/>
  <p:tag name="KSO_WM_UNIT_HIGHLIGHT" val="0"/>
  <p:tag name="KSO_WM_UNIT_COMPATIBLE" val="0"/>
  <p:tag name="KSO_WM_UNIT_DIAGRAM_ISNUMVISUAL" val="0"/>
  <p:tag name="KSO_WM_UNIT_DIAGRAM_ISREFERUNIT" val="0"/>
  <p:tag name="KSO_WM_UNIT_TYPE" val="b"/>
  <p:tag name="KSO_WM_UNIT_INDEX" val="1"/>
  <p:tag name="KSO_WM_UNIT_ID" val="custom20230314_1*b*1"/>
  <p:tag name="KSO_WM_TEMPLATE_CATEGORY" val="custom"/>
  <p:tag name="KSO_WM_TEMPLATE_INDEX" val="20230314"/>
  <p:tag name="KSO_WM_UNIT_LAYERLEVEL" val="1"/>
  <p:tag name="KSO_WM_TAG_VERSION" val="1.0"/>
  <p:tag name="KSO_WM_BEAUTIFY_FLAG" val="#wm#"/>
  <p:tag name="KSO_WM_UNIT_CONTENT_GROUP_TYPE" val="contentchip"/>
  <p:tag name="KSO_WM_UNIT_PRESET_TEXT" val="WPS,a click to unlimited possibilities"/>
</p:tagLst>
</file>

<file path=ppt/tags/tag105.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custom20230314_1*a*1"/>
  <p:tag name="KSO_WM_TEMPLATE_CATEGORY" val="custom"/>
  <p:tag name="KSO_WM_TEMPLATE_INDEX" val="20230314"/>
  <p:tag name="KSO_WM_UNIT_LAYERLEVEL" val="1"/>
  <p:tag name="KSO_WM_TAG_VERSION" val="1.0"/>
  <p:tag name="KSO_WM_BEAUTIFY_FLAG" val="#wm#"/>
  <p:tag name="KSO_WM_UNIT_CONTENT_GROUP_TYPE" val="contentchip"/>
  <p:tag name="KSO_WM_UNIT_PRESET_TEXT" val="单击添加文档标题"/>
</p:tagLst>
</file>

<file path=ppt/tags/tag106.xml><?xml version="1.0" encoding="utf-8"?>
<p:tagLst xmlns:a="http://schemas.openxmlformats.org/drawingml/2006/main" xmlns:r="http://schemas.openxmlformats.org/officeDocument/2006/relationships" xmlns:p="http://schemas.openxmlformats.org/presentationml/2006/main">
  <p:tag name="KSO_WM_SLIDE_ID" val="custom20230314_4"/>
  <p:tag name="KSO_WM_TEMPLATE_SUBCATEGORY" val="29"/>
  <p:tag name="KSO_WM_TEMPLATE_MASTER_TYPE" val="0"/>
  <p:tag name="KSO_WM_TEMPLATE_COLOR_TYPE" val="0"/>
  <p:tag name="KSO_WM_SLIDE_ITEM_CNT" val="4"/>
  <p:tag name="KSO_WM_SLIDE_INDEX" val="4"/>
  <p:tag name="KSO_WM_TAG_VERSION" val="1.0"/>
  <p:tag name="KSO_WM_BEAUTIFY_FLAG" val="#wm#"/>
  <p:tag name="KSO_WM_TEMPLATE_CATEGORY" val="custom"/>
  <p:tag name="KSO_WM_TEMPLATE_INDEX" val="20230314"/>
  <p:tag name="KSO_WM_SLIDE_TYPE" val="contents"/>
  <p:tag name="KSO_WM_SLIDE_SUBTYPE" val="diag"/>
  <p:tag name="KSO_WM_SLIDE_LAYOUT" val="a_b_l"/>
  <p:tag name="KSO_WM_SLIDE_LAYOUT_CNT" val="1_1_1"/>
  <p:tag name="KSO_WM_SPECIAL_SOURCE" val="bdnull"/>
  <p:tag name="KSO_WM_DIAGRAM_GROUP_CODE" val="l1-1"/>
  <p:tag name="KSO_WM_SLIDE_DIAGTYPE" val="l"/>
</p:tagLst>
</file>

<file path=ppt/tags/tag107.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17"/>
  <p:tag name="KSO_WM_UNIT_HIGHLIGHT" val="0"/>
  <p:tag name="KSO_WM_UNIT_COMPATIBLE" val="0"/>
  <p:tag name="KSO_WM_UNIT_DIAGRAM_ISNUMVISUAL" val="0"/>
  <p:tag name="KSO_WM_UNIT_DIAGRAM_ISREFERUNIT" val="0"/>
  <p:tag name="KSO_WM_UNIT_TYPE" val="b"/>
  <p:tag name="KSO_WM_UNIT_INDEX" val="1"/>
  <p:tag name="KSO_WM_UNIT_ID" val="custom20230314_4*b*1"/>
  <p:tag name="KSO_WM_TEMPLATE_CATEGORY" val="custom"/>
  <p:tag name="KSO_WM_TEMPLATE_INDEX" val="20230314"/>
  <p:tag name="KSO_WM_UNIT_LAYERLEVEL" val="1"/>
  <p:tag name="KSO_WM_TAG_VERSION" val="1.0"/>
  <p:tag name="KSO_WM_BEAUTIFY_FLAG" val="#wm#"/>
  <p:tag name="KSO_WM_DIAGRAM_GROUP_CODE" val="l1-1"/>
  <p:tag name="KSO_WM_UNIT_PRESET_TEXT" val="CONTENTS"/>
</p:tagLst>
</file>

<file path=ppt/tags/tag108.xml><?xml version="1.0" encoding="utf-8"?>
<p:tagLst xmlns:a="http://schemas.openxmlformats.org/drawingml/2006/main" xmlns:r="http://schemas.openxmlformats.org/officeDocument/2006/relationships" xmlns:p="http://schemas.openxmlformats.org/presentationml/2006/main">
  <p:tag name="KSO_WM_UNIT_ISCONTENTSTITLE" val="1"/>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custom20230314_4*a*1"/>
  <p:tag name="KSO_WM_TEMPLATE_CATEGORY" val="custom"/>
  <p:tag name="KSO_WM_TEMPLATE_INDEX" val="20230314"/>
  <p:tag name="KSO_WM_UNIT_LAYERLEVEL" val="1"/>
  <p:tag name="KSO_WM_TAG_VERSION" val="1.0"/>
  <p:tag name="KSO_WM_BEAUTIFY_FLAG" val="#wm#"/>
  <p:tag name="KSO_WM_DIAGRAM_GROUP_CODE" val="l1-1"/>
  <p:tag name="KSO_WM_UNIT_PRESET_TEXT" val="目录"/>
</p:tagLst>
</file>

<file path=ppt/tags/tag109.xml><?xml version="1.0" encoding="utf-8"?>
<p:tagLst xmlns:a="http://schemas.openxmlformats.org/drawingml/2006/main" xmlns:r="http://schemas.openxmlformats.org/officeDocument/2006/relationships"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custom20230314_4*l_h_i*1_1_1"/>
  <p:tag name="KSO_WM_TEMPLATE_CATEGORY" val="custom"/>
  <p:tag name="KSO_WM_TEMPLATE_INDEX" val="20230314"/>
  <p:tag name="KSO_WM_UNIT_LAYERLEVEL" val="1_1_1"/>
  <p:tag name="KSO_WM_TAG_VERSION" val="1.0"/>
  <p:tag name="KSO_WM_DIAGRAM_GROUP_CODE" val="l1-1"/>
  <p:tag name="KSO_WM_UNIT_TYPE" val="l_h_i"/>
  <p:tag name="KSO_WM_UNIT_INDEX" val="1_1_1"/>
  <p:tag name="KSO_WM_DIAGRAM_VERSION" val="3"/>
  <p:tag name="KSO_WM_DIAGRAM_MAX_ITEMCNT" val="6"/>
  <p:tag name="KSO_WM_DIAGRAM_MIN_ITEMCNT" val="2"/>
  <p:tag name="KSO_WM_DIAGRAM_VIRTUALLY_FRAME" val="{&quot;height&quot;:449.65000000000003,&quot;width&quot;:384.9}"/>
</p:tagLst>
</file>

<file path=ppt/tags/tag11.xml><?xml version="1.0" encoding="utf-8"?>
<p:tagLst xmlns:a="http://schemas.openxmlformats.org/drawingml/2006/main" xmlns:r="http://schemas.openxmlformats.org/officeDocument/2006/relationships" xmlns:p="http://schemas.openxmlformats.org/presentationml/2006/main">
  <p:tag name="KSO_WM_UNIT_FILL_FORE_SCHEMECOLOR_INDEX_BRIGHTNESS" val="0"/>
  <p:tag name="KSO_WM_UNIT_FILL_FORE_SCHEMECOLOR_INDEX" val="14"/>
  <p:tag name="KSO_WM_UNIT_FILL_TYPE" val="1"/>
  <p:tag name="KSO_WM_UNIT_SHADOW_SCHEMECOLOR_INDEX_BRIGHTNESS" val="-0.5"/>
  <p:tag name="KSO_WM_UNIT_SHADOW_SCHEMECOLOR_INDEX" val="14"/>
  <p:tag name="KSO_WM_UNIT_TEXT_FILL_FORE_SCHEMECOLOR_INDEX_BRIGHTNESS" val="0"/>
  <p:tag name="KSO_WM_UNIT_TEXT_FILL_FORE_SCHEMECOLOR_INDEX" val="2"/>
  <p:tag name="KSO_WM_UNIT_TEXT_FILL_TYPE" val="1"/>
  <p:tag name="KSO_WM_BEAUTIFY_FLAG" val="#wm#"/>
  <p:tag name="KSO_WM_UNIT_HIGHLIGHT" val="0"/>
  <p:tag name="KSO_WM_UNIT_COMPATIBLE" val="0"/>
  <p:tag name="KSO_WM_UNIT_DIAGRAM_ISNUMVISUAL" val="0"/>
  <p:tag name="KSO_WM_UNIT_DIAGRAM_ISREFERUNIT" val="0"/>
  <p:tag name="KSO_WM_UNIT_TYPE" val="i"/>
  <p:tag name="KSO_WM_UNIT_INDEX" val="2"/>
  <p:tag name="KSO_WM_UNIT_ID" val="_1*i*2"/>
  <p:tag name="KSO_WM_UNIT_LAYERLEVEL" val="1"/>
  <p:tag name="KSO_WM_TAG_VERSION" val="1.0"/>
</p:tagLst>
</file>

<file path=ppt/tags/tag1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1_2"/>
  <p:tag name="KSO_WM_UNIT_ID" val="custom20230314_4*l_h_i*1_1_2"/>
  <p:tag name="KSO_WM_TEMPLATE_CATEGORY" val="custom"/>
  <p:tag name="KSO_WM_TEMPLATE_INDEX" val="20230314"/>
  <p:tag name="KSO_WM_UNIT_LAYERLEVEL" val="1_1_1"/>
  <p:tag name="KSO_WM_TAG_VERSION" val="1.0"/>
  <p:tag name="KSO_WM_BEAUTIFY_FLAG" val="#wm#"/>
  <p:tag name="KSO_WM_DIAGRAM_GROUP_CODE" val="l1-1"/>
  <p:tag name="KSO_WM_DIAGRAM_VERSION" val="3"/>
  <p:tag name="KSO_WM_UNIT_PRESET_TEXT" val="01"/>
  <p:tag name="KSO_WM_DIAGRAM_MAX_ITEMCNT" val="6"/>
  <p:tag name="KSO_WM_DIAGRAM_MIN_ITEMCNT" val="2"/>
  <p:tag name="KSO_WM_DIAGRAM_VIRTUALLY_FRAME" val="{&quot;height&quot;:449.65000000000003,&quot;width&quot;:384.9}"/>
</p:tagLst>
</file>

<file path=ppt/tags/tag111.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INDEX" val="1_1_1"/>
  <p:tag name="KSO_WM_TEMPLATE_CATEGORY" val="custom"/>
  <p:tag name="KSO_WM_TEMPLATE_INDEX" val="20230314"/>
  <p:tag name="KSO_WM_UNIT_LAYERLEVEL" val="1_1_1"/>
  <p:tag name="KSO_WM_TAG_VERSION" val="1.0"/>
  <p:tag name="KSO_WM_BEAUTIFY_FLAG" val="#wm#"/>
  <p:tag name="KSO_WM_DIAGRAM_GROUP_CODE" val="l1-1"/>
  <p:tag name="KSO_WM_UNIT_TYPE" val="l_h_a"/>
  <p:tag name="KSO_WM_UNIT_ID" val="custom20230314_4*l_h_a*1_1_1"/>
  <p:tag name="KSO_WM_DIAGRAM_VERSION" val="3"/>
  <p:tag name="KSO_WM_UNIT_PRESET_TEXT" val="单击添加目录标题"/>
  <p:tag name="KSO_WM_DIAGRAM_MAX_ITEMCNT" val="6"/>
  <p:tag name="KSO_WM_DIAGRAM_MIN_ITEMCNT" val="2"/>
  <p:tag name="KSO_WM_DIAGRAM_VIRTUALLY_FRAME" val="{&quot;height&quot;:449.65000000000003,&quot;width&quot;:384.9}"/>
</p:tagLst>
</file>

<file path=ppt/tags/tag112.xml><?xml version="1.0" encoding="utf-8"?>
<p:tagLst xmlns:a="http://schemas.openxmlformats.org/drawingml/2006/main" xmlns:r="http://schemas.openxmlformats.org/officeDocument/2006/relationships"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custom20230314_4*l_h_i*1_2_1"/>
  <p:tag name="KSO_WM_TEMPLATE_CATEGORY" val="custom"/>
  <p:tag name="KSO_WM_TEMPLATE_INDEX" val="20230314"/>
  <p:tag name="KSO_WM_UNIT_LAYERLEVEL" val="1_1_1"/>
  <p:tag name="KSO_WM_TAG_VERSION" val="1.0"/>
  <p:tag name="KSO_WM_DIAGRAM_GROUP_CODE" val="l1-1"/>
  <p:tag name="KSO_WM_UNIT_TYPE" val="l_h_i"/>
  <p:tag name="KSO_WM_UNIT_INDEX" val="1_2_1"/>
  <p:tag name="KSO_WM_DIAGRAM_VERSION" val="3"/>
  <p:tag name="KSO_WM_DIAGRAM_MAX_ITEMCNT" val="6"/>
  <p:tag name="KSO_WM_DIAGRAM_MIN_ITEMCNT" val="2"/>
  <p:tag name="KSO_WM_DIAGRAM_VIRTUALLY_FRAME" val="{&quot;height&quot;:449.65000000000003,&quot;width&quot;:384.9}"/>
</p:tagLst>
</file>

<file path=ppt/tags/tag1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2_2"/>
  <p:tag name="KSO_WM_UNIT_ID" val="custom20230314_4*l_h_i*1_2_2"/>
  <p:tag name="KSO_WM_TEMPLATE_CATEGORY" val="custom"/>
  <p:tag name="KSO_WM_TEMPLATE_INDEX" val="20230314"/>
  <p:tag name="KSO_WM_UNIT_LAYERLEVEL" val="1_1_1"/>
  <p:tag name="KSO_WM_TAG_VERSION" val="1.0"/>
  <p:tag name="KSO_WM_BEAUTIFY_FLAG" val="#wm#"/>
  <p:tag name="KSO_WM_DIAGRAM_GROUP_CODE" val="l1-1"/>
  <p:tag name="KSO_WM_DIAGRAM_VERSION" val="3"/>
  <p:tag name="KSO_WM_UNIT_PRESET_TEXT" val="02"/>
  <p:tag name="KSO_WM_DIAGRAM_MAX_ITEMCNT" val="6"/>
  <p:tag name="KSO_WM_DIAGRAM_MIN_ITEMCNT" val="2"/>
  <p:tag name="KSO_WM_DIAGRAM_VIRTUALLY_FRAME" val="{&quot;height&quot;:449.65000000000003,&quot;width&quot;:384.9}"/>
</p:tagLst>
</file>

<file path=ppt/tags/tag114.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INDEX" val="1_2_1"/>
  <p:tag name="KSO_WM_TEMPLATE_CATEGORY" val="custom"/>
  <p:tag name="KSO_WM_TEMPLATE_INDEX" val="20230314"/>
  <p:tag name="KSO_WM_UNIT_LAYERLEVEL" val="1_1_1"/>
  <p:tag name="KSO_WM_TAG_VERSION" val="1.0"/>
  <p:tag name="KSO_WM_BEAUTIFY_FLAG" val="#wm#"/>
  <p:tag name="KSO_WM_DIAGRAM_GROUP_CODE" val="l1-1"/>
  <p:tag name="KSO_WM_UNIT_TYPE" val="l_h_a"/>
  <p:tag name="KSO_WM_UNIT_ID" val="custom20230314_4*l_h_a*1_2_1"/>
  <p:tag name="KSO_WM_DIAGRAM_VERSION" val="3"/>
  <p:tag name="KSO_WM_UNIT_PRESET_TEXT" val="单击添加目录标题"/>
  <p:tag name="KSO_WM_DIAGRAM_MAX_ITEMCNT" val="6"/>
  <p:tag name="KSO_WM_DIAGRAM_MIN_ITEMCNT" val="2"/>
  <p:tag name="KSO_WM_DIAGRAM_VIRTUALLY_FRAME" val="{&quot;height&quot;:449.65000000000003,&quot;width&quot;:384.9}"/>
</p:tagLst>
</file>

<file path=ppt/tags/tag115.xml><?xml version="1.0" encoding="utf-8"?>
<p:tagLst xmlns:a="http://schemas.openxmlformats.org/drawingml/2006/main" xmlns:r="http://schemas.openxmlformats.org/officeDocument/2006/relationships"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custom20230314_4*l_h_i*1_3_1"/>
  <p:tag name="KSO_WM_TEMPLATE_CATEGORY" val="custom"/>
  <p:tag name="KSO_WM_TEMPLATE_INDEX" val="20230314"/>
  <p:tag name="KSO_WM_UNIT_LAYERLEVEL" val="1_1_1"/>
  <p:tag name="KSO_WM_TAG_VERSION" val="1.0"/>
  <p:tag name="KSO_WM_DIAGRAM_GROUP_CODE" val="l1-1"/>
  <p:tag name="KSO_WM_UNIT_TYPE" val="l_h_i"/>
  <p:tag name="KSO_WM_UNIT_INDEX" val="1_3_1"/>
  <p:tag name="KSO_WM_DIAGRAM_VERSION" val="3"/>
  <p:tag name="KSO_WM_DIAGRAM_MAX_ITEMCNT" val="6"/>
  <p:tag name="KSO_WM_DIAGRAM_MIN_ITEMCNT" val="2"/>
  <p:tag name="KSO_WM_DIAGRAM_VIRTUALLY_FRAME" val="{&quot;height&quot;:449.65000000000003,&quot;width&quot;:384.9}"/>
</p:tagLst>
</file>

<file path=ppt/tags/tag1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3_2"/>
  <p:tag name="KSO_WM_UNIT_ID" val="custom20230314_4*l_h_i*1_3_2"/>
  <p:tag name="KSO_WM_TEMPLATE_CATEGORY" val="custom"/>
  <p:tag name="KSO_WM_TEMPLATE_INDEX" val="20230314"/>
  <p:tag name="KSO_WM_UNIT_LAYERLEVEL" val="1_1_1"/>
  <p:tag name="KSO_WM_TAG_VERSION" val="1.0"/>
  <p:tag name="KSO_WM_BEAUTIFY_FLAG" val="#wm#"/>
  <p:tag name="KSO_WM_DIAGRAM_GROUP_CODE" val="l1-1"/>
  <p:tag name="KSO_WM_DIAGRAM_VERSION" val="3"/>
  <p:tag name="KSO_WM_UNIT_PRESET_TEXT" val="03"/>
  <p:tag name="KSO_WM_DIAGRAM_MAX_ITEMCNT" val="6"/>
  <p:tag name="KSO_WM_DIAGRAM_MIN_ITEMCNT" val="2"/>
  <p:tag name="KSO_WM_DIAGRAM_VIRTUALLY_FRAME" val="{&quot;height&quot;:449.65000000000003,&quot;width&quot;:384.9}"/>
</p:tagLst>
</file>

<file path=ppt/tags/tag117.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INDEX" val="1_3_1"/>
  <p:tag name="KSO_WM_TEMPLATE_CATEGORY" val="custom"/>
  <p:tag name="KSO_WM_TEMPLATE_INDEX" val="20230314"/>
  <p:tag name="KSO_WM_UNIT_LAYERLEVEL" val="1_1_1"/>
  <p:tag name="KSO_WM_TAG_VERSION" val="1.0"/>
  <p:tag name="KSO_WM_BEAUTIFY_FLAG" val="#wm#"/>
  <p:tag name="KSO_WM_DIAGRAM_GROUP_CODE" val="l1-1"/>
  <p:tag name="KSO_WM_UNIT_TYPE" val="l_h_a"/>
  <p:tag name="KSO_WM_UNIT_ID" val="custom20230314_4*l_h_a*1_3_1"/>
  <p:tag name="KSO_WM_DIAGRAM_VERSION" val="3"/>
  <p:tag name="KSO_WM_UNIT_PRESET_TEXT" val="单击添加目录标题"/>
  <p:tag name="KSO_WM_DIAGRAM_MAX_ITEMCNT" val="6"/>
  <p:tag name="KSO_WM_DIAGRAM_MIN_ITEMCNT" val="2"/>
  <p:tag name="KSO_WM_DIAGRAM_VIRTUALLY_FRAME" val="{&quot;height&quot;:449.65000000000003,&quot;width&quot;:384.9}"/>
</p:tagLst>
</file>

<file path=ppt/tags/tag118.xml><?xml version="1.0" encoding="utf-8"?>
<p:tagLst xmlns:a="http://schemas.openxmlformats.org/drawingml/2006/main" xmlns:r="http://schemas.openxmlformats.org/officeDocument/2006/relationships"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custom20230314_4*l_h_i*1_4_1"/>
  <p:tag name="KSO_WM_TEMPLATE_CATEGORY" val="custom"/>
  <p:tag name="KSO_WM_TEMPLATE_INDEX" val="20230314"/>
  <p:tag name="KSO_WM_UNIT_LAYERLEVEL" val="1_1_1"/>
  <p:tag name="KSO_WM_TAG_VERSION" val="1.0"/>
  <p:tag name="KSO_WM_DIAGRAM_GROUP_CODE" val="l1-1"/>
  <p:tag name="KSO_WM_UNIT_TYPE" val="l_h_i"/>
  <p:tag name="KSO_WM_UNIT_INDEX" val="1_4_1"/>
  <p:tag name="KSO_WM_DIAGRAM_VERSION" val="3"/>
  <p:tag name="KSO_WM_DIAGRAM_MAX_ITEMCNT" val="6"/>
  <p:tag name="KSO_WM_DIAGRAM_MIN_ITEMCNT" val="2"/>
  <p:tag name="KSO_WM_DIAGRAM_VIRTUALLY_FRAME" val="{&quot;height&quot;:449.65000000000003,&quot;width&quot;:384.9}"/>
</p:tagLst>
</file>

<file path=ppt/tags/tag1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4_2"/>
  <p:tag name="KSO_WM_UNIT_ID" val="custom20230314_4*l_h_i*1_4_2"/>
  <p:tag name="KSO_WM_TEMPLATE_CATEGORY" val="custom"/>
  <p:tag name="KSO_WM_TEMPLATE_INDEX" val="20230314"/>
  <p:tag name="KSO_WM_UNIT_LAYERLEVEL" val="1_1_1"/>
  <p:tag name="KSO_WM_TAG_VERSION" val="1.0"/>
  <p:tag name="KSO_WM_BEAUTIFY_FLAG" val="#wm#"/>
  <p:tag name="KSO_WM_DIAGRAM_GROUP_CODE" val="l1-1"/>
  <p:tag name="KSO_WM_DIAGRAM_VERSION" val="3"/>
  <p:tag name="KSO_WM_UNIT_PRESET_TEXT" val="04"/>
  <p:tag name="KSO_WM_DIAGRAM_MAX_ITEMCNT" val="6"/>
  <p:tag name="KSO_WM_DIAGRAM_MIN_ITEMCNT" val="2"/>
  <p:tag name="KSO_WM_DIAGRAM_VIRTUALLY_FRAME" val="{&quot;height&quot;:449.65000000000003,&quot;width&quot;:384.9}"/>
</p:tagLst>
</file>

<file path=ppt/tags/tag12.xml><?xml version="1.0" encoding="utf-8"?>
<p:tagLst xmlns:a="http://schemas.openxmlformats.org/drawingml/2006/main" xmlns:r="http://schemas.openxmlformats.org/officeDocument/2006/relationships" xmlns:p="http://schemas.openxmlformats.org/presentationml/2006/main">
  <p:tag name="KSO_WM_UNIT_FILL_FORE_SCHEMECOLOR_INDEX_BRIGHTNESS" val="0"/>
  <p:tag name="KSO_WM_UNIT_FILL_FORE_SCHEMECOLOR_INDEX" val="14"/>
  <p:tag name="KSO_WM_UNIT_FILL_TYPE" val="1"/>
  <p:tag name="KSO_WM_UNIT_SHADOW_SCHEMECOLOR_INDEX_BRIGHTNESS" val="-0.5"/>
  <p:tag name="KSO_WM_UNIT_SHADOW_SCHEMECOLOR_INDEX" val="14"/>
  <p:tag name="KSO_WM_UNIT_TEXT_FILL_FORE_SCHEMECOLOR_INDEX_BRIGHTNESS" val="0"/>
  <p:tag name="KSO_WM_UNIT_TEXT_FILL_FORE_SCHEMECOLOR_INDEX" val="2"/>
  <p:tag name="KSO_WM_UNIT_TEXT_FILL_TYPE" val="1"/>
  <p:tag name="KSO_WM_BEAUTIFY_FLAG" val="#wm#"/>
  <p:tag name="KSO_WM_UNIT_HIGHLIGHT" val="0"/>
  <p:tag name="KSO_WM_UNIT_COMPATIBLE" val="0"/>
  <p:tag name="KSO_WM_UNIT_DIAGRAM_ISNUMVISUAL" val="0"/>
  <p:tag name="KSO_WM_UNIT_DIAGRAM_ISREFERUNIT" val="0"/>
  <p:tag name="KSO_WM_UNIT_TYPE" val="i"/>
  <p:tag name="KSO_WM_UNIT_INDEX" val="3"/>
  <p:tag name="KSO_WM_UNIT_ID" val="_1*i*3"/>
  <p:tag name="KSO_WM_UNIT_LAYERLEVEL" val="1"/>
  <p:tag name="KSO_WM_TAG_VERSION" val="1.0"/>
</p:tagLst>
</file>

<file path=ppt/tags/tag120.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INDEX" val="1_4_1"/>
  <p:tag name="KSO_WM_TEMPLATE_CATEGORY" val="custom"/>
  <p:tag name="KSO_WM_TEMPLATE_INDEX" val="20230314"/>
  <p:tag name="KSO_WM_UNIT_LAYERLEVEL" val="1_1_1"/>
  <p:tag name="KSO_WM_TAG_VERSION" val="1.0"/>
  <p:tag name="KSO_WM_BEAUTIFY_FLAG" val="#wm#"/>
  <p:tag name="KSO_WM_DIAGRAM_GROUP_CODE" val="l1-1"/>
  <p:tag name="KSO_WM_UNIT_TYPE" val="l_h_a"/>
  <p:tag name="KSO_WM_UNIT_ID" val="custom20230314_4*l_h_a*1_4_1"/>
  <p:tag name="KSO_WM_DIAGRAM_VERSION" val="3"/>
  <p:tag name="KSO_WM_UNIT_PRESET_TEXT" val="单击添加目录标题"/>
  <p:tag name="KSO_WM_DIAGRAM_MAX_ITEMCNT" val="6"/>
  <p:tag name="KSO_WM_DIAGRAM_MIN_ITEMCNT" val="2"/>
  <p:tag name="KSO_WM_DIAGRAM_VIRTUALLY_FRAME" val="{&quot;height&quot;:449.65000000000003,&quot;width&quot;:384.9}"/>
</p:tagLst>
</file>

<file path=ppt/tags/tag121.xml><?xml version="1.0" encoding="utf-8"?>
<p:tagLst xmlns:a="http://schemas.openxmlformats.org/drawingml/2006/main" xmlns:r="http://schemas.openxmlformats.org/officeDocument/2006/relationships" xmlns:p="http://schemas.openxmlformats.org/presentationml/2006/main">
  <p:tag name="KSO_WM_BEAUTIFY_FLAG" val=""/>
  <p:tag name="KSO_WM_UNIT_HIGHLIGHT" val="0"/>
  <p:tag name="KSO_WM_UNIT_COMPATIBLE" val="0"/>
  <p:tag name="KSO_WM_UNIT_DIAGRAM_ISNUMVISUAL" val="0"/>
  <p:tag name="KSO_WM_UNIT_DIAGRAM_ISREFERUNIT" val="0"/>
  <p:tag name="KSO_WM_UNIT_ID" val="custom20230314_4*l_h_i*1_2_1"/>
  <p:tag name="KSO_WM_TEMPLATE_CATEGORY" val="custom"/>
  <p:tag name="KSO_WM_TEMPLATE_INDEX" val="20230314"/>
  <p:tag name="KSO_WM_UNIT_LAYERLEVEL" val="1_1_1"/>
  <p:tag name="KSO_WM_TAG_VERSION" val="1.0"/>
  <p:tag name="KSO_WM_DIAGRAM_GROUP_CODE" val="l1-1"/>
  <p:tag name="KSO_WM_UNIT_TYPE" val="l_h_i"/>
  <p:tag name="KSO_WM_UNIT_INDEX" val="1_2_1"/>
  <p:tag name="KSO_WM_DIAGRAM_VERSION" val="3"/>
  <p:tag name="KSO_WM_DIAGRAM_MAX_ITEMCNT" val="6"/>
  <p:tag name="KSO_WM_DIAGRAM_MIN_ITEMCNT" val="2"/>
  <p:tag name="KSO_WM_DIAGRAM_VIRTUALLY_FRAME" val="{&quot;height&quot;:449.65000000000003,&quot;width&quot;:384.9}"/>
</p:tagLst>
</file>

<file path=ppt/tags/tag1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2_2"/>
  <p:tag name="KSO_WM_UNIT_ID" val="custom20230314_4*l_h_i*1_2_2"/>
  <p:tag name="KSO_WM_TEMPLATE_CATEGORY" val="custom"/>
  <p:tag name="KSO_WM_TEMPLATE_INDEX" val="20230314"/>
  <p:tag name="KSO_WM_UNIT_LAYERLEVEL" val="1_1_1"/>
  <p:tag name="KSO_WM_TAG_VERSION" val="1.0"/>
  <p:tag name="KSO_WM_BEAUTIFY_FLAG" val=""/>
  <p:tag name="KSO_WM_DIAGRAM_GROUP_CODE" val="l1-1"/>
  <p:tag name="KSO_WM_DIAGRAM_VERSION" val="3"/>
  <p:tag name="KSO_WM_UNIT_PRESET_TEXT" val="02"/>
  <p:tag name="KSO_WM_DIAGRAM_MAX_ITEMCNT" val="6"/>
  <p:tag name="KSO_WM_DIAGRAM_MIN_ITEMCNT" val="2"/>
  <p:tag name="KSO_WM_DIAGRAM_VIRTUALLY_FRAME" val="{&quot;height&quot;:449.65000000000003,&quot;width&quot;:384.9}"/>
</p:tagLst>
</file>

<file path=ppt/tags/tag123.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INDEX" val="1_2_1"/>
  <p:tag name="KSO_WM_TEMPLATE_CATEGORY" val="custom"/>
  <p:tag name="KSO_WM_TEMPLATE_INDEX" val="20230314"/>
  <p:tag name="KSO_WM_UNIT_LAYERLEVEL" val="1_1_1"/>
  <p:tag name="KSO_WM_TAG_VERSION" val="1.0"/>
  <p:tag name="KSO_WM_BEAUTIFY_FLAG" val=""/>
  <p:tag name="KSO_WM_DIAGRAM_GROUP_CODE" val="l1-1"/>
  <p:tag name="KSO_WM_UNIT_TYPE" val="l_h_a"/>
  <p:tag name="KSO_WM_UNIT_ID" val="custom20230314_4*l_h_a*1_2_1"/>
  <p:tag name="KSO_WM_DIAGRAM_VERSION" val="3"/>
  <p:tag name="KSO_WM_UNIT_PRESET_TEXT" val="单击添加目录标题"/>
  <p:tag name="KSO_WM_DIAGRAM_MAX_ITEMCNT" val="6"/>
  <p:tag name="KSO_WM_DIAGRAM_MIN_ITEMCNT" val="2"/>
  <p:tag name="KSO_WM_DIAGRAM_VIRTUALLY_FRAME" val="{&quot;height&quot;:449.65000000000003,&quot;width&quot;:384.9}"/>
</p:tagLst>
</file>

<file path=ppt/tags/tag124.xml><?xml version="1.0" encoding="utf-8"?>
<p:tagLst xmlns:a="http://schemas.openxmlformats.org/drawingml/2006/main" xmlns:r="http://schemas.openxmlformats.org/officeDocument/2006/relationships" xmlns:p="http://schemas.openxmlformats.org/presentationml/2006/main">
  <p:tag name="KSO_WM_SLIDE_ID" val="custom20230314_7"/>
  <p:tag name="KSO_WM_TEMPLATE_SUBCATEGORY" val="29"/>
  <p:tag name="KSO_WM_TEMPLATE_MASTER_TYPE" val="0"/>
  <p:tag name="KSO_WM_TEMPLATE_COLOR_TYPE" val="0"/>
  <p:tag name="KSO_WM_SLIDE_ITEM_CNT" val="0"/>
  <p:tag name="KSO_WM_SLIDE_INDEX" val="7"/>
  <p:tag name="KSO_WM_TAG_VERSION" val="1.0"/>
  <p:tag name="KSO_WM_BEAUTIFY_FLAG" val="#wm#"/>
  <p:tag name="KSO_WM_TEMPLATE_CATEGORY" val="custom"/>
  <p:tag name="KSO_WM_TEMPLATE_INDEX" val="20230314"/>
  <p:tag name="KSO_WM_SLIDE_TYPE" val="sectionTitle"/>
  <p:tag name="KSO_WM_SLIDE_SUBTYPE" val="pureTxt"/>
  <p:tag name="KSO_WM_SLIDE_LAYOUT" val="a_e"/>
  <p:tag name="KSO_WM_SLIDE_LAYOUT_CNT" val="1_1"/>
  <p:tag name="KSO_WM_SPECIAL_SOURCE" val="bdnull"/>
  <p:tag name="KSO_WM_SLIDE_CONTENT_AREA" val="{&quot;left&quot;:&quot;504.35&quot;,&quot;top&quot;:&quot;139.2&quot;,&quot;width&quot;:&quot;435.7&quot;,&quot;height&quot;:&quot;210&quot;}"/>
</p:tagLst>
</file>

<file path=ppt/tags/tag125.xml><?xml version="1.0" encoding="utf-8"?>
<p:tagLst xmlns:a="http://schemas.openxmlformats.org/drawingml/2006/main" xmlns:r="http://schemas.openxmlformats.org/officeDocument/2006/relationships" xmlns:p="http://schemas.openxmlformats.org/presentationml/2006/main">
  <p:tag name="KSO_WM_UNIT_NOCLEAR" val="0"/>
  <p:tag name="KSO_WM_UNIT_VALUE" val="6"/>
  <p:tag name="KSO_WM_UNIT_HIGHLIGHT" val="0"/>
  <p:tag name="KSO_WM_UNIT_COMPATIBLE" val="1"/>
  <p:tag name="KSO_WM_UNIT_DIAGRAM_ISNUMVISUAL" val="0"/>
  <p:tag name="KSO_WM_UNIT_DIAGRAM_ISREFERUNIT" val="0"/>
  <p:tag name="KSO_WM_UNIT_TYPE" val="e"/>
  <p:tag name="KSO_WM_UNIT_INDEX" val="1"/>
  <p:tag name="KSO_WM_UNIT_ID" val="custom20230314_7*e*1"/>
  <p:tag name="KSO_WM_TEMPLATE_CATEGORY" val="custom"/>
  <p:tag name="KSO_WM_TEMPLATE_INDEX" val="20230314"/>
  <p:tag name="KSO_WM_UNIT_LAYERLEVEL" val="1"/>
  <p:tag name="KSO_WM_TAG_VERSION" val="1.0"/>
  <p:tag name="KSO_WM_BEAUTIFY_FLAG" val="#wm#"/>
  <p:tag name="KSO_WM_UNIT_PRESET_TEXT" val="01"/>
</p:tagLst>
</file>

<file path=ppt/tags/tag126.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custom20230314_7*a*1"/>
  <p:tag name="KSO_WM_TEMPLATE_CATEGORY" val="custom"/>
  <p:tag name="KSO_WM_TEMPLATE_INDEX" val="20230314"/>
  <p:tag name="KSO_WM_UNIT_LAYERLEVEL" val="1"/>
  <p:tag name="KSO_WM_TAG_VERSION" val="1.0"/>
  <p:tag name="KSO_WM_BEAUTIFY_FLAG" val="#wm#"/>
  <p:tag name="KSO_WM_UNIT_CONTENT_GROUP_TYPE" val="contentchip"/>
  <p:tag name="KSO_WM_UNIT_PRESET_TEXT" val="添加章节标题"/>
</p:tagLst>
</file>

<file path=ppt/tags/tag127.xml><?xml version="1.0" encoding="utf-8"?>
<p:tagLst xmlns:a="http://schemas.openxmlformats.org/drawingml/2006/main" xmlns:r="http://schemas.openxmlformats.org/officeDocument/2006/relationships" xmlns:p="http://schemas.openxmlformats.org/presentationml/2006/main">
  <p:tag name="KSO_WM_SLIDE_ID" val="diagram20213575_1"/>
  <p:tag name="KSO_WM_TEMPLATE_SUBCATEGORY" val="21"/>
  <p:tag name="KSO_WM_TEMPLATE_MASTER_TYPE" val="0"/>
  <p:tag name="KSO_WM_TEMPLATE_COLOR_TYPE" val="1"/>
  <p:tag name="KSO_WM_SLIDE_ITEM_CNT" val="0"/>
  <p:tag name="KSO_WM_SLIDE_INDEX" val="1"/>
  <p:tag name="KSO_WM_TAG_VERSION" val="1.0"/>
  <p:tag name="KSO_WM_BEAUTIFY_FLAG" val="#wm#"/>
  <p:tag name="KSO_WM_TEMPLATE_CATEGORY" val="diagram"/>
  <p:tag name="KSO_WM_TEMPLATE_INDEX" val="20213575"/>
  <p:tag name="KSO_WM_SLIDE_TYPE" val="text"/>
  <p:tag name="KSO_WM_SLIDE_SUBTYPE" val="picTxt"/>
  <p:tag name="KSO_WM_SLIDE_SIZE" val="884*879"/>
  <p:tag name="KSO_WM_SLIDE_POSITION" val="36*-170"/>
  <p:tag name="KSO_WM_SLIDE_LAYOUT" val="a_b_d"/>
  <p:tag name="KSO_WM_SLIDE_LAYOUT_CNT" val="1_1_1"/>
  <p:tag name="KSO_WM_SPECIAL_SOURCE" val="bdnull"/>
  <p:tag name="KSO_WM_SLIDE_LAYOUT_NAME" val="标题和内容"/>
  <p:tag name="KSO_WM_SLIDE_LAYOUT_INFO" val="{&quot;backgroundInfo&quot;:[{&quot;bottom&quot;:0,&quot;bottomAbs&quot;:false,&quot;left&quot;:0,&quot;leftAbs&quot;:false,&quot;right&quot;:0,&quot;rightAbs&quot;:false,&quot;top&quot;:0,&quot;topAbs&quot;:false,&quot;type&quot;:&quot;general&quot;}],&quot;id&quot;:&quot;2021-04-01T15:08:00&quot;,&quot;maxSize&quot;:{&quot;size1&quot;:42.2},&quot;minSize&quot;:{&quot;size1&quot;:31.2},&quot;normalSize&quot;:{&quot;size1&quot;:34.75537037037037},&quot;subLayout&quot;:[{&quot;id&quot;:&quot;2021-04-01T15:08:00&quot;,&quot;margin&quot;:{&quot;bottom&quot;:0.02600000612437725,&quot;left&quot;:3.457000255584717,&quot;right&quot;:3.315999984741211,&quot;top&quot;:2.117000102996826},&quot;type&quot;:0},{&quot;id&quot;:&quot;2021-04-01T15:08:00&quot;,&quot;margin&quot;:{&quot;bottom&quot;:2.5399999618530273,&quot;left&quot;:3.38700008392334,&quot;right&quot;:3.385999917984009,&quot;top&quot;:1.6670000553131104},&quot;type&quot;:0}],&quot;type&quot;:0}"/>
  <p:tag name="KSO_WM_SLIDE_BACKGROUND" val="[&quot;general&quot;]"/>
  <p:tag name="KSO_WM_SLIDE_RATIO" val="1.777778"/>
  <p:tag name="KSO_WM_CHIP_INFOS" val="{&quot;type&quot;:0,&quot;layout_type&quot;:&quot;topbottom&quot;,&quot;layout_feature&quot;:2,&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FILLPROP" val="[[{&quot;text_align&quot;:&quot;lm&quot;,&quot;text_direction&quot;:&quot;horizontal&quot;,&quot;support_big_font&quot;:true,&quot;fill_id&quot;:&quot;89881773e3c341c1ab689e24c79864c5&quot;,&quot;fill_align&quot;:&quot;lm&quot;,&quot;chip_types&quot;:[&quot;text&quot;,&quot;header&quot;]},{&quot;text_align&quot;:&quot;lm&quot;,&quot;text_direction&quot;:&quot;horizontal&quot;,&quot;support_big_font&quot;:true,&quot;fill_id&quot;:&quot;7358526a601f4bc69a33a53d7bc8b819&quot;,&quot;fill_align&quot;:&quot;lm&quot;,&quot;chip_types&quot;:[&quot;diagram&quot;,&quot;pictext&quot;,&quot;text&quot;,&quot;picture&quot;,&quot;chart&quot;,&quot;table&quot;,&quot;video&quot;]}]]"/>
  <p:tag name="KSO_WM_CHIP_XID" val="5efd969281ee359a788b1dd8"/>
  <p:tag name="KSO_WM_CHIP_DECFILLPROP" val="[]"/>
  <p:tag name="KSO_WM_SLIDE_CAN_ADD_NAVIGATION" val="1"/>
  <p:tag name="KSO_WM_CHIP_GROUPID" val="5efd969281ee359a788b1dd7"/>
  <p:tag name="KSO_WM_SLIDE_BK_DARK_LIGHT" val="2"/>
  <p:tag name="KSO_WM_SLIDE_BACKGROUND_TYPE" val="general"/>
  <p:tag name="KSO_WM_SLIDE_SUPPORT_FEATURE_TYPE" val="0"/>
  <p:tag name="KSO_WM_TEMPLATE_ASSEMBLE_XID" val="60656e944054ed1e2fb7fc06"/>
  <p:tag name="KSO_WM_TEMPLATE_ASSEMBLE_GROUPID" val="60656e944054ed1e2fb7fc06"/>
</p:tagLst>
</file>

<file path=ppt/tags/tag1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13575_1*i*3"/>
  <p:tag name="KSO_WM_TEMPLATE_CATEGORY" val="diagram"/>
  <p:tag name="KSO_WM_TEMPLATE_INDEX" val="20213575"/>
  <p:tag name="KSO_WM_UNIT_LAYERLEVEL" val="1"/>
  <p:tag name="KSO_WM_TAG_VERSION" val="1.0"/>
  <p:tag name="KSO_WM_BEAUTIFY_FLAG" val="#wm#"/>
  <p:tag name="KSO_WM_UNIT_TYPE" val="i"/>
  <p:tag name="KSO_WM_UNIT_INDEX" val="3"/>
  <p:tag name="KSO_WM_UNIT_BLOCK" val="0"/>
  <p:tag name="KSO_WM_UNIT_SM_LIMIT_TYPE" val="2"/>
  <p:tag name="KSO_WM_UNIT_DEC_AREA_ID" val="2f74a46d71f84787ac42eee717d8056b"/>
  <p:tag name="KSO_WM_UNIT_DECORATE_INFO" val="{&quot;DecorateInfoH&quot;:{&quot;IsAbs&quot;:true},&quot;DecorateInfoW&quot;:{&quot;IsAbs&quot;:true},&quot;DecorateInfoX&quot;:{&quot;IsAbs&quot;:true,&quot;Pos&quot;:1},&quot;DecorateInfoY&quot;:{&quot;IsAbs&quot;:true,&quot;Pos&quot;:1},&quot;ReferentInfo&quot;:{&quot;Id&quot;:&quot;b2331510d412497993f8e56585537fd0&quot;,&quot;X&quot;:{&quot;Pos&quot;:1},&quot;Y&quot;:{&quot;Pos&quot;:1}},&quot;whChangeMode&quot;:0}"/>
  <p:tag name="KSO_WM_CHIP_GROUPID" val="5efd969281ee359a788b1dd7"/>
  <p:tag name="KSO_WM_CHIP_XID" val="5efd969281ee359a788b1dd8"/>
  <p:tag name="KSO_WM_UNIT_FILL_FORE_SCHEMECOLOR_INDEX_BRIGHTNESS" val="0"/>
  <p:tag name="KSO_WM_UNIT_FILL_FORE_SCHEMECOLOR_INDEX" val="15"/>
  <p:tag name="KSO_WM_UNIT_FILL_TYPE" val="1"/>
  <p:tag name="KSO_WM_UNIT_LINE_FORE_SCHEMECOLOR_INDEX_BRIGHTNESS" val="0"/>
  <p:tag name="KSO_WM_UNIT_LINE_FORE_SCHEMECOLOR_INDEX" val="15"/>
  <p:tag name="KSO_WM_UNIT_LINE_FILL_TYPE" val="2"/>
  <p:tag name="KSO_WM_UNIT_TEXT_FILL_FORE_SCHEMECOLOR_INDEX_BRIGHTNESS" val="0"/>
  <p:tag name="KSO_WM_UNIT_TEXT_FILL_FORE_SCHEMECOLOR_INDEX" val="14"/>
  <p:tag name="KSO_WM_UNIT_TEXT_FILL_TYPE" val="1"/>
  <p:tag name="KSO_WM_UNIT_VALUE" val="825"/>
  <p:tag name="KSO_WM_TEMPLATE_ASSEMBLE_XID" val="60656e944054ed1e2fb7fc06"/>
  <p:tag name="KSO_WM_TEMPLATE_ASSEMBLE_GROUPID" val="60656e944054ed1e2fb7fc06"/>
</p:tagLst>
</file>

<file path=ppt/tags/tag129.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PRESET_TEXT" val="单击添加大标题"/>
  <p:tag name="KSO_WM_UNIT_NOCLEAR" val="0"/>
  <p:tag name="KSO_WM_UNIT_VALUE" val="19"/>
  <p:tag name="KSO_WM_UNIT_HIGHLIGHT" val="0"/>
  <p:tag name="KSO_WM_UNIT_COMPATIBLE" val="0"/>
  <p:tag name="KSO_WM_UNIT_DIAGRAM_ISNUMVISUAL" val="0"/>
  <p:tag name="KSO_WM_UNIT_DIAGRAM_ISREFERUNIT" val="0"/>
  <p:tag name="KSO_WM_UNIT_TYPE" val="a"/>
  <p:tag name="KSO_WM_UNIT_INDEX" val="1"/>
  <p:tag name="KSO_WM_UNIT_ID" val="diagram20213575_1*a*1"/>
  <p:tag name="KSO_WM_TEMPLATE_CATEGORY" val="diagram"/>
  <p:tag name="KSO_WM_TEMPLATE_INDEX" val="20213575"/>
  <p:tag name="KSO_WM_UNIT_LAYERLEVEL" val="1"/>
  <p:tag name="KSO_WM_TAG_VERSION" val="1.0"/>
  <p:tag name="KSO_WM_BEAUTIFY_FLAG" val="#wm#"/>
  <p:tag name="KSO_WM_UNIT_SHOW_EDIT_AREA_INDICATION" val="1"/>
  <p:tag name="KSO_WM_UNIT_DEFAULT_FONT" val="24;44;4"/>
  <p:tag name="KSO_WM_UNIT_BLOCK" val="0"/>
  <p:tag name="KSO_WM_UNIT_DEC_AREA_ID" val="7faa6e90dc424c0bb9cd6b7e809cc26a"/>
  <p:tag name="KSO_WM_CHIP_GROUPID" val="5f0681562c9c209bb8bb14eb"/>
  <p:tag name="KSO_WM_CHIP_XID" val="5f0681562c9c209bb8bb14ec"/>
  <p:tag name="KSO_WM_CHIP_FILLAREA_FILL_RULE" val="{&quot;fill_align&quot;:&quot;lm&quot;,&quot;fill_mode&quot;:&quot;full&quot;,&quot;sacle_strategy&quot;:&quot;smart&quot;}"/>
  <p:tag name="KSO_WM_ASSEMBLE_CHIP_INDEX" val="00e0ab5109324ac6a32c62ab9552ab1c"/>
  <p:tag name="KSO_WM_UNIT_SUPPORT_BIG_FONT" val="1"/>
  <p:tag name="KSO_WM_UNIT_TEXT_FILL_FORE_SCHEMECOLOR_INDEX_BRIGHTNESS" val="0"/>
  <p:tag name="KSO_WM_UNIT_TEXT_FILL_FORE_SCHEMECOLOR_INDEX" val="13"/>
  <p:tag name="KSO_WM_UNIT_TEXT_FILL_TYPE" val="1"/>
  <p:tag name="KSO_WM_TEMPLATE_ASSEMBLE_XID" val="60656e944054ed1e2fb7fc06"/>
  <p:tag name="KSO_WM_TEMPLATE_ASSEMBLE_GROUPID" val="60656e944054ed1e2fb7fc06"/>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CONTENT_GROUP_TYPE" val="contentchip"/>
  <p:tag name="KSO_WM_UNIT_TYPE" val="i"/>
  <p:tag name="KSO_WM_UNIT_INDEX" val="4"/>
  <p:tag name="KSO_WM_UNIT_ID" val="_1*i*4"/>
  <p:tag name="KSO_WM_UNIT_LAYERLEVEL" val="1"/>
  <p:tag name="KSO_WM_TAG_VERSION" val="1.0"/>
</p:tagLst>
</file>

<file path=ppt/tags/tag130.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PRESET_TEXT" val="单击此处可添加副标题"/>
  <p:tag name="KSO_WM_UNIT_NOCLEAR" val="0"/>
  <p:tag name="KSO_WM_UNIT_SHOW_EDIT_AREA_INDICATION" val="1"/>
  <p:tag name="KSO_WM_UNIT_VALUE" val="38"/>
  <p:tag name="KSO_WM_UNIT_HIGHLIGHT" val="0"/>
  <p:tag name="KSO_WM_UNIT_COMPATIBLE" val="0"/>
  <p:tag name="KSO_WM_UNIT_DIAGRAM_ISNUMVISUAL" val="0"/>
  <p:tag name="KSO_WM_UNIT_DIAGRAM_ISREFERUNIT" val="0"/>
  <p:tag name="KSO_WM_UNIT_TYPE" val="b"/>
  <p:tag name="KSO_WM_UNIT_INDEX" val="1"/>
  <p:tag name="KSO_WM_UNIT_ID" val="diagram20213575_1*b*1"/>
  <p:tag name="KSO_WM_TEMPLATE_CATEGORY" val="diagram"/>
  <p:tag name="KSO_WM_TEMPLATE_INDEX" val="20213575"/>
  <p:tag name="KSO_WM_UNIT_LAYERLEVEL" val="1"/>
  <p:tag name="KSO_WM_TAG_VERSION" val="1.0"/>
  <p:tag name="KSO_WM_BEAUTIFY_FLAG" val="#wm#"/>
  <p:tag name="KSO_WM_UNIT_DEFAULT_FONT" val="18;24;2"/>
  <p:tag name="KSO_WM_UNIT_BLOCK" val="0"/>
  <p:tag name="KSO_WM_UNIT_DEC_AREA_ID" val="aea859d2eaa3417db13642aba29aa009"/>
  <p:tag name="KSO_WM_CHIP_GROUPID" val="5f0681562c9c209bb8bb14eb"/>
  <p:tag name="KSO_WM_CHIP_XID" val="5f0681562c9c209bb8bb14ec"/>
  <p:tag name="KSO_WM_CHIP_FILLAREA_FILL_RULE" val="{&quot;fill_align&quot;:&quot;lm&quot;,&quot;fill_mode&quot;:&quot;full&quot;,&quot;sacle_strategy&quot;:&quot;smart&quot;}"/>
  <p:tag name="KSO_WM_ASSEMBLE_CHIP_INDEX" val="00e0ab5109324ac6a32c62ab9552ab1c"/>
  <p:tag name="KSO_WM_UNIT_SUPPORT_BIG_FONT" val="1"/>
  <p:tag name="KSO_WM_UNIT_TEXT_FILL_FORE_SCHEMECOLOR_INDEX_BRIGHTNESS" val="-0.25"/>
  <p:tag name="KSO_WM_UNIT_TEXT_FILL_FORE_SCHEMECOLOR_INDEX" val="14"/>
  <p:tag name="KSO_WM_UNIT_TEXT_FILL_TYPE" val="1"/>
  <p:tag name="KSO_WM_TEMPLATE_ASSEMBLE_XID" val="60656e944054ed1e2fb7fc06"/>
  <p:tag name="KSO_WM_TEMPLATE_ASSEMBLE_GROUPID" val="60656e944054ed1e2fb7fc06"/>
</p:tagLst>
</file>

<file path=ppt/tags/tag131.xml><?xml version="1.0" encoding="utf-8"?>
<p:tagLst xmlns:a="http://schemas.openxmlformats.org/drawingml/2006/main" xmlns:r="http://schemas.openxmlformats.org/officeDocument/2006/relationships" xmlns:p="http://schemas.openxmlformats.org/presentationml/2006/main">
  <p:tag name="KSO_WM_UNIT_SUBTYPE" val="a"/>
  <p:tag name="KSO_WM_UNIT_PRESET_TEXT" val="单击此处输入你的正文，文字是您思想的提炼，为了最终演示发布的良好效果，请尽量言简意赅的阐述观点，根据需要可酌情增减文字。"/>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16835_2*l_h_f*1_1_1"/>
  <p:tag name="KSO_WM_TEMPLATE_CATEGORY" val="diagram"/>
  <p:tag name="KSO_WM_TEMPLATE_INDEX" val="20216835"/>
  <p:tag name="KSO_WM_UNIT_LAYERLEVEL" val="1_1_1"/>
  <p:tag name="KSO_WM_TAG_VERSION" val="1.0"/>
  <p:tag name="KSO_WM_BEAUTIFY_FLAG" val="#wm#"/>
  <p:tag name="KSO_WM_UNIT_TEXT_FILL_FORE_SCHEMECOLOR_INDEX_BRIGHTNESS" val="0.25"/>
  <p:tag name="KSO_WM_UNIT_TEXT_FILL_FORE_SCHEMECOLOR_INDEX" val="13"/>
  <p:tag name="KSO_WM_UNIT_TEXT_FILL_TYPE" val="1"/>
  <p:tag name="KSO_WM_UNIT_USESOURCEFORMAT_APPLY" val="1"/>
</p:tagLst>
</file>

<file path=ppt/tags/tag1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3"/>
  <p:tag name="KSO_WM_UNIT_ID" val="diagram20216835_2*l_h_i*1_1_3"/>
  <p:tag name="KSO_WM_TEMPLATE_CATEGORY" val="diagram"/>
  <p:tag name="KSO_WM_TEMPLATE_INDEX" val="20216835"/>
  <p:tag name="KSO_WM_UNIT_LAYERLEVEL" val="1_1_1"/>
  <p:tag name="KSO_WM_TAG_VERSION" val="1.0"/>
  <p:tag name="KSO_WM_BEAUTIFY_FLAG" val="#wm#"/>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133.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PRESET_TEXT" val="添加标题"/>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216835_2*l_h_a*1_1_1"/>
  <p:tag name="KSO_WM_TEMPLATE_CATEGORY" val="diagram"/>
  <p:tag name="KSO_WM_TEMPLATE_INDEX" val="20216835"/>
  <p:tag name="KSO_WM_UNIT_LAYERLEVEL" val="1_1_1"/>
  <p:tag name="KSO_WM_TAG_VERSION" val="1.0"/>
  <p:tag name="KSO_WM_BEAUTIFY_FLAG" val="#wm#"/>
  <p:tag name="KSO_WM_UNIT_TEXT_FILL_FORE_SCHEMECOLOR_INDEX_BRIGHTNESS" val="0"/>
  <p:tag name="KSO_WM_UNIT_TEXT_FILL_FORE_SCHEMECOLOR_INDEX" val="14"/>
  <p:tag name="KSO_WM_UNIT_TEXT_FILL_TYPE" val="1"/>
  <p:tag name="KSO_WM_UNIT_USESOURCEFORMAT_APPLY" val="1"/>
</p:tagLst>
</file>

<file path=ppt/tags/tag134.xml><?xml version="1.0" encoding="utf-8"?>
<p:tagLst xmlns:a="http://schemas.openxmlformats.org/drawingml/2006/main" xmlns:r="http://schemas.openxmlformats.org/officeDocument/2006/relationships" xmlns:p="http://schemas.openxmlformats.org/presentationml/2006/main">
  <p:tag name="KSO_WM_UNIT_SUBTYPE" val="a"/>
  <p:tag name="KSO_WM_UNIT_PRESET_TEXT" val="单击此处输入你的正文，文字是您思想的提炼，为了最终演示发布的良好效果，请尽量言简意赅的阐述观点，根据需要可酌情增减文字。"/>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216835_2*l_h_f*1_2_1"/>
  <p:tag name="KSO_WM_TEMPLATE_CATEGORY" val="diagram"/>
  <p:tag name="KSO_WM_TEMPLATE_INDEX" val="20216835"/>
  <p:tag name="KSO_WM_UNIT_LAYERLEVEL" val="1_1_1"/>
  <p:tag name="KSO_WM_TAG_VERSION" val="1.0"/>
  <p:tag name="KSO_WM_BEAUTIFY_FLAG" val="#wm#"/>
  <p:tag name="KSO_WM_UNIT_TEXT_FILL_FORE_SCHEMECOLOR_INDEX_BRIGHTNESS" val="0.25"/>
  <p:tag name="KSO_WM_UNIT_TEXT_FILL_FORE_SCHEMECOLOR_INDEX" val="13"/>
  <p:tag name="KSO_WM_UNIT_TEXT_FILL_TYPE" val="1"/>
  <p:tag name="KSO_WM_UNIT_USESOURCEFORMAT_APPLY" val="1"/>
</p:tagLst>
</file>

<file path=ppt/tags/tag1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3"/>
  <p:tag name="KSO_WM_UNIT_ID" val="diagram20216835_2*l_h_i*1_2_3"/>
  <p:tag name="KSO_WM_TEMPLATE_CATEGORY" val="diagram"/>
  <p:tag name="KSO_WM_TEMPLATE_INDEX" val="20216835"/>
  <p:tag name="KSO_WM_UNIT_LAYERLEVEL" val="1_1_1"/>
  <p:tag name="KSO_WM_TAG_VERSION" val="1.0"/>
  <p:tag name="KSO_WM_BEAUTIFY_FLAG" val="#wm#"/>
  <p:tag name="KSO_WM_UNIT_FILL_FORE_SCHEMECOLOR_INDEX_BRIGHTNESS" val="0"/>
  <p:tag name="KSO_WM_UNIT_FILL_FORE_SCHEMECOLOR_INDEX" val="7"/>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136.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PRESET_TEXT" val="添加标题"/>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diagram20216835_2*l_h_a*1_2_1"/>
  <p:tag name="KSO_WM_TEMPLATE_CATEGORY" val="diagram"/>
  <p:tag name="KSO_WM_TEMPLATE_INDEX" val="20216835"/>
  <p:tag name="KSO_WM_UNIT_LAYERLEVEL" val="1_1_1"/>
  <p:tag name="KSO_WM_TAG_VERSION" val="1.0"/>
  <p:tag name="KSO_WM_BEAUTIFY_FLAG" val="#wm#"/>
  <p:tag name="KSO_WM_UNIT_TEXT_FILL_FORE_SCHEMECOLOR_INDEX_BRIGHTNESS" val="0"/>
  <p:tag name="KSO_WM_UNIT_TEXT_FILL_FORE_SCHEMECOLOR_INDEX" val="14"/>
  <p:tag name="KSO_WM_UNIT_TEXT_FILL_TYPE" val="1"/>
  <p:tag name="KSO_WM_UNIT_USESOURCEFORMAT_APPLY" val="1"/>
</p:tagLst>
</file>

<file path=ppt/tags/tag137.xml><?xml version="1.0" encoding="utf-8"?>
<p:tagLst xmlns:a="http://schemas.openxmlformats.org/drawingml/2006/main" xmlns:r="http://schemas.openxmlformats.org/officeDocument/2006/relationships" xmlns:p="http://schemas.openxmlformats.org/presentationml/2006/main">
  <p:tag name="KSO_WM_UNIT_SUBTYPE" val="a"/>
  <p:tag name="KSO_WM_UNIT_PRESET_TEXT" val="单击此处输入你的正文，文字是您思想的提炼，为了最终演示发布的良好效果，请尽量言简意赅的阐述观点，根据需要可酌情增减文字。"/>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20216835_2*l_h_f*1_3_1"/>
  <p:tag name="KSO_WM_TEMPLATE_CATEGORY" val="diagram"/>
  <p:tag name="KSO_WM_TEMPLATE_INDEX" val="20216835"/>
  <p:tag name="KSO_WM_UNIT_LAYERLEVEL" val="1_1_1"/>
  <p:tag name="KSO_WM_TAG_VERSION" val="1.0"/>
  <p:tag name="KSO_WM_BEAUTIFY_FLAG" val="#wm#"/>
  <p:tag name="KSO_WM_UNIT_TEXT_FILL_FORE_SCHEMECOLOR_INDEX_BRIGHTNESS" val="0.25"/>
  <p:tag name="KSO_WM_UNIT_TEXT_FILL_FORE_SCHEMECOLOR_INDEX" val="13"/>
  <p:tag name="KSO_WM_UNIT_TEXT_FILL_TYPE" val="1"/>
  <p:tag name="KSO_WM_UNIT_USESOURCEFORMAT_APPLY" val="1"/>
</p:tagLst>
</file>

<file path=ppt/tags/tag1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3"/>
  <p:tag name="KSO_WM_UNIT_ID" val="diagram20216835_2*l_h_i*1_3_3"/>
  <p:tag name="KSO_WM_TEMPLATE_CATEGORY" val="diagram"/>
  <p:tag name="KSO_WM_TEMPLATE_INDEX" val="20216835"/>
  <p:tag name="KSO_WM_UNIT_LAYERLEVEL" val="1_1_1"/>
  <p:tag name="KSO_WM_TAG_VERSION" val="1.0"/>
  <p:tag name="KSO_WM_BEAUTIFY_FLAG" val="#wm#"/>
  <p:tag name="KSO_WM_UNIT_FILL_FORE_SCHEMECOLOR_INDEX_BRIGHTNESS" val="0"/>
  <p:tag name="KSO_WM_UNIT_FILL_FORE_SCHEMECOLOR_INDEX" val="10"/>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139.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PRESET_TEXT" val="添加标题"/>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3_1"/>
  <p:tag name="KSO_WM_UNIT_ID" val="diagram20216835_2*l_h_a*1_3_1"/>
  <p:tag name="KSO_WM_TEMPLATE_CATEGORY" val="diagram"/>
  <p:tag name="KSO_WM_TEMPLATE_INDEX" val="20216835"/>
  <p:tag name="KSO_WM_UNIT_LAYERLEVEL" val="1_1_1"/>
  <p:tag name="KSO_WM_TAG_VERSION" val="1.0"/>
  <p:tag name="KSO_WM_BEAUTIFY_FLAG" val="#wm#"/>
  <p:tag name="KSO_WM_UNIT_TEXT_FILL_FORE_SCHEMECOLOR_INDEX_BRIGHTNESS" val="0"/>
  <p:tag name="KSO_WM_UNIT_TEXT_FILL_FORE_SCHEMECOLOR_INDEX" val="14"/>
  <p:tag name="KSO_WM_UNIT_TEXT_FILL_TYPE" val="1"/>
  <p:tag name="KSO_WM_UNIT_USESOURCEFORMAT_APPLY" val="1"/>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5"/>
  <p:tag name="KSO_WM_UNIT_ID" val="_1*i*5"/>
  <p:tag name="KSO_WM_UNIT_LAYERLEVEL" val="1"/>
  <p:tag name="KSO_WM_TAG_VERSION" val="1.0"/>
</p:tagLst>
</file>

<file path=ppt/tags/tag140.xml><?xml version="1.0" encoding="utf-8"?>
<p:tagLst xmlns:a="http://schemas.openxmlformats.org/drawingml/2006/main" xmlns:r="http://schemas.openxmlformats.org/officeDocument/2006/relationships" xmlns:p="http://schemas.openxmlformats.org/presentationml/2006/main">
  <p:tag name="KSO_WM_SLIDE_ID" val="custom20230314_7"/>
  <p:tag name="KSO_WM_TEMPLATE_SUBCATEGORY" val="29"/>
  <p:tag name="KSO_WM_TEMPLATE_MASTER_TYPE" val="0"/>
  <p:tag name="KSO_WM_TEMPLATE_COLOR_TYPE" val="0"/>
  <p:tag name="KSO_WM_SLIDE_ITEM_CNT" val="0"/>
  <p:tag name="KSO_WM_SLIDE_INDEX" val="7"/>
  <p:tag name="KSO_WM_TAG_VERSION" val="1.0"/>
  <p:tag name="KSO_WM_BEAUTIFY_FLAG" val="#wm#"/>
  <p:tag name="KSO_WM_TEMPLATE_CATEGORY" val="custom"/>
  <p:tag name="KSO_WM_TEMPLATE_INDEX" val="20230314"/>
  <p:tag name="KSO_WM_SLIDE_TYPE" val="sectionTitle"/>
  <p:tag name="KSO_WM_SLIDE_SUBTYPE" val="pureTxt"/>
  <p:tag name="KSO_WM_SLIDE_LAYOUT" val="a_e"/>
  <p:tag name="KSO_WM_SLIDE_LAYOUT_CNT" val="1_1"/>
  <p:tag name="KSO_WM_SPECIAL_SOURCE" val="bdnull"/>
  <p:tag name="KSO_WM_SLIDE_CONTENT_AREA" val="{&quot;left&quot;:&quot;504.35&quot;,&quot;top&quot;:&quot;139.2&quot;,&quot;width&quot;:&quot;435.7&quot;,&quot;height&quot;:&quot;210&quot;}"/>
</p:tagLst>
</file>

<file path=ppt/tags/tag141.xml><?xml version="1.0" encoding="utf-8"?>
<p:tagLst xmlns:a="http://schemas.openxmlformats.org/drawingml/2006/main" xmlns:r="http://schemas.openxmlformats.org/officeDocument/2006/relationships" xmlns:p="http://schemas.openxmlformats.org/presentationml/2006/main">
  <p:tag name="KSO_WM_UNIT_NOCLEAR" val="0"/>
  <p:tag name="KSO_WM_UNIT_VALUE" val="6"/>
  <p:tag name="KSO_WM_UNIT_HIGHLIGHT" val="0"/>
  <p:tag name="KSO_WM_UNIT_COMPATIBLE" val="1"/>
  <p:tag name="KSO_WM_UNIT_DIAGRAM_ISNUMVISUAL" val="0"/>
  <p:tag name="KSO_WM_UNIT_DIAGRAM_ISREFERUNIT" val="0"/>
  <p:tag name="KSO_WM_UNIT_TYPE" val="e"/>
  <p:tag name="KSO_WM_UNIT_INDEX" val="1"/>
  <p:tag name="KSO_WM_UNIT_ID" val="custom20230314_7*e*1"/>
  <p:tag name="KSO_WM_TEMPLATE_CATEGORY" val="custom"/>
  <p:tag name="KSO_WM_TEMPLATE_INDEX" val="20230314"/>
  <p:tag name="KSO_WM_UNIT_LAYERLEVEL" val="1"/>
  <p:tag name="KSO_WM_TAG_VERSION" val="1.0"/>
  <p:tag name="KSO_WM_BEAUTIFY_FLAG" val="#wm#"/>
  <p:tag name="KSO_WM_UNIT_PRESET_TEXT" val="01"/>
</p:tagLst>
</file>

<file path=ppt/tags/tag142.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custom20230314_7*a*1"/>
  <p:tag name="KSO_WM_TEMPLATE_CATEGORY" val="custom"/>
  <p:tag name="KSO_WM_TEMPLATE_INDEX" val="20230314"/>
  <p:tag name="KSO_WM_UNIT_LAYERLEVEL" val="1"/>
  <p:tag name="KSO_WM_TAG_VERSION" val="1.0"/>
  <p:tag name="KSO_WM_BEAUTIFY_FLAG" val="#wm#"/>
  <p:tag name="KSO_WM_UNIT_CONTENT_GROUP_TYPE" val="contentchip"/>
  <p:tag name="KSO_WM_UNIT_PRESET_TEXT" val="添加章节标题"/>
</p:tagLst>
</file>

<file path=ppt/tags/tag14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diagram"/>
  <p:tag name="KSO_WM_TEMPLATE_INDEX" val="20217094"/>
  <p:tag name="KSO_WM_SLIDE_ID" val="diagram20217094_1"/>
  <p:tag name="KSO_WM_TEMPLATE_SUBCATEGORY" val="21"/>
  <p:tag name="KSO_WM_TEMPLATE_MASTER_TYPE" val="0"/>
  <p:tag name="KSO_WM_TEMPLATE_COLOR_TYPE" val="1"/>
  <p:tag name="KSO_WM_SLIDE_ITEM_CNT" val="0"/>
  <p:tag name="KSO_WM_SLIDE_INDEX" val="1"/>
  <p:tag name="KSO_WM_TAG_VERSION" val="1.0"/>
  <p:tag name="KSO_WM_SLIDE_LAYOUT" val="d_f"/>
  <p:tag name="KSO_WM_SLIDE_LAYOUT_CNT" val="1_2"/>
  <p:tag name="KSO_WM_SLIDE_LAYOUT_INFO" val="{&quot;direction&quot;:1,&quot;id&quot;:&quot;2021-04-01T16:16:34&quot;,&quot;maxSize&quot;:{&quot;size1&quot;:57.5},&quot;minSize&quot;:{&quot;size1&quot;:32.6},&quot;normalSize&quot;:{&quot;size1&quot;:46.35},&quot;subLayout&quot;:[{&quot;id&quot;:&quot;2021-04-01T16:16:34&quot;,&quot;maxSize&quot;:{&quot;size1&quot;:55.599963474981124},&quot;minSize&quot;:{&quot;size1&quot;:19.99996347498112},&quot;normalSize&quot;:{&quot;size1&quot;:52.28866717868482},&quot;subLayout&quot;:[{&quot;id&quot;:&quot;2021-04-01T16:16:34&quot;,&quot;margin&quot;:{&quot;bottom&quot;:0.02600000612437725,&quot;left&quot;:2.5399999618530273,&quot;right&quot;:0.02600000612437725,&quot;top&quot;:1.6929999589920044},&quot;type&quot;:0},{&quot;id&quot;:&quot;2021-04-01T16:16:34&quot;,&quot;margin&quot;:{&quot;bottom&quot;:1.6929999589920044,&quot;left&quot;:2.5399999618530273,&quot;right&quot;:0.02600000612437725,&quot;top&quot;:0.7919999957084656},&quot;type&quot;:0}],&quot;type&quot;:0},{&quot;id&quot;:&quot;2021-04-01T16:16:34&quot;,&quot;margin&quot;:{&quot;bottom&quot;:0,&quot;left&quot;:1.6670000553131104,&quot;right&quot;:0,&quot;top&quot;:0},&quot;type&quot;:0}],&quot;type&quot;:0}"/>
  <p:tag name="KSO_WM_SLIDE_RATIO" val="1.777778"/>
  <p:tag name="KSO_WM_CHIP_INFOS" val="{&quot;type&quot;:0,&quot;layout_type&quot;:&quot;leftright&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adfa57998712faa657abf3"/>
  <p:tag name="KSO_WM_CHIP_FILLPROP" val="[[{&quot;text_align&quot;:&quot;cm&quot;,&quot;text_direction&quot;:&quot;horizontal&quot;,&quot;support_features&quot;:[&quot;creativepic&quot;],&quot;support_big_font&quot;:false,&quot;picture_toward&quot;:1,&quot;picture_dockside&quot;:[&quot;cb&quot;,&quot;rm&quot;,&quot;ct&quot;],&quot;fill_id&quot;:&quot;8d116bd8b1074587a970747df3fba75a&quot;,&quot;fill_align&quot;:&quot;cm&quot;,&quot;chip_types&quot;:[&quot;picture&quot;]},{&quot;text_align&quot;:&quot;lb&quot;,&quot;text_direction&quot;:&quot;horizontal&quot;,&quot;support_big_font&quot;:false,&quot;picture_toward&quot;:0,&quot;picture_dockside&quot;:[],&quot;fill_id&quot;:&quot;0c52f29da84d4a8fa032b62f9d0b0d9e&quot;,&quot;fill_align&quot;:&quot;lb&quot;,&quot;chip_types&quot;:[&quot;text&quot;,&quot;header&quot;]},{&quot;text_align&quot;:&quot;lt&quot;,&quot;text_direction&quot;:&quot;horizontal&quot;,&quot;support_big_font&quot;:false,&quot;picture_toward&quot;:0,&quot;picture_dockside&quot;:[],&quot;fill_id&quot;:&quot;1d610f50166043debd746d9fc47ffedb&quot;,&quot;fill_align&quot;:&quot;lt&quot;,&quot;chip_types&quot;:[&quot;text&quot;]}]]"/>
  <p:tag name="KSO_WM_CHIP_DECFILLPROP" val="[]"/>
  <p:tag name="KSO_WM_SLIDE_TYPE" val="text"/>
  <p:tag name="KSO_WM_SLIDE_SIZE" val="888*540"/>
  <p:tag name="KSO_WM_SLIDE_POSITION" val="72*0"/>
  <p:tag name="KSO_WM_CHIP_GROUPID" val="5fadfa57998712faa657abf2"/>
  <p:tag name="KSO_WM_SLIDE_BK_DARK_LIGHT" val="2"/>
  <p:tag name="KSO_WM_SLIDE_BACKGROUND_TYPE" val="general"/>
  <p:tag name="KSO_WM_SLIDE_SUPPORT_FEATURE_TYPE" val="8"/>
  <p:tag name="KSO_WM_SLIDE_SUBTYPE" val="picTxt"/>
  <p:tag name="KSO_WM_TEMPLATE_ASSEMBLE_XID" val="606570614054ed1e2fb814ec"/>
  <p:tag name="KSO_WM_TEMPLATE_ASSEMBLE_GROUPID" val="606570614054ed1e2fb814ec"/>
</p:tagLst>
</file>

<file path=ppt/tags/tag144.xml><?xml version="1.0" encoding="utf-8"?>
<p:tagLst xmlns:a="http://schemas.openxmlformats.org/drawingml/2006/main" xmlns:r="http://schemas.openxmlformats.org/officeDocument/2006/relationships" xmlns:p="http://schemas.openxmlformats.org/presentationml/2006/main">
  <p:tag name="KSO_WM_UNIT_PICTURE_TOWARD" val="1"/>
  <p:tag name="KSO_WM_UNIT_PICTURE_DOCKSIDE" val="cb,rm,ct"/>
  <p:tag name="KSO_WM_UNIT_HIGHLIGHT" val="0"/>
  <p:tag name="KSO_WM_UNIT_COMPATIBLE" val="0"/>
  <p:tag name="KSO_WM_UNIT_DIAGRAM_ISNUMVISUAL" val="0"/>
  <p:tag name="KSO_WM_UNIT_DIAGRAM_ISREFERUNIT" val="0"/>
  <p:tag name="KSO_WM_DIAGRAM_GROUP_CODE" val="ζ1-1"/>
  <p:tag name="KSO_WM_UNIT_TYPE" val="ζ_h_i"/>
  <p:tag name="KSO_WM_UNIT_INDEX" val="1_1_1"/>
  <p:tag name="KSO_WM_UNIT_ID" val="diagram20215778_1*ζ_h_i*1_1_1"/>
  <p:tag name="KSO_WM_TEMPLATE_CATEGORY" val="diagram"/>
  <p:tag name="KSO_WM_TEMPLATE_INDEX" val="20215778"/>
  <p:tag name="KSO_WM_UNIT_LAYERLEVEL" val="1_1_1"/>
  <p:tag name="KSO_WM_TAG_VERSION" val="1.0"/>
  <p:tag name="KSO_WM_BEAUTIFY_FLAG" val="#wm#"/>
  <p:tag name="KSO_WM_UNIT_DIAGRAM_MODELTYPE" val="creativePicture"/>
  <p:tag name="KSO_WM_UNIT_USESOURCEFORMAT_APPLY" val="1"/>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145.xml><?xml version="1.0" encoding="utf-8"?>
<p:tagLst xmlns:a="http://schemas.openxmlformats.org/drawingml/2006/main" xmlns:r="http://schemas.openxmlformats.org/officeDocument/2006/relationships" xmlns:p="http://schemas.openxmlformats.org/presentationml/2006/main">
  <p:tag name="KSO_WM_UNIT_PICTURE_TOWARD" val="1"/>
  <p:tag name="KSO_WM_UNIT_PICTURE_DOCKSIDE" val="cb,rm,ct"/>
  <p:tag name="KSO_WM_UNIT_VALUE" val="1904*1242"/>
  <p:tag name="KSO_WM_UNIT_HIGHLIGHT" val="0"/>
  <p:tag name="KSO_WM_UNIT_COMPATIBLE" val="0"/>
  <p:tag name="KSO_WM_UNIT_DIAGRAM_ISNUMVISUAL" val="0"/>
  <p:tag name="KSO_WM_UNIT_DIAGRAM_ISREFERUNIT" val="0"/>
  <p:tag name="KSO_WM_DIAGRAM_GROUP_CODE" val="ζ1-1"/>
  <p:tag name="KSO_WM_UNIT_TYPE" val="ζ_h_d"/>
  <p:tag name="KSO_WM_UNIT_INDEX" val="1_1_1"/>
  <p:tag name="KSO_WM_UNIT_ID" val="diagram20215778_1*ζ_h_d*1_1_1"/>
  <p:tag name="KSO_WM_TEMPLATE_CATEGORY" val="diagram"/>
  <p:tag name="KSO_WM_TEMPLATE_INDEX" val="20215778"/>
  <p:tag name="KSO_WM_UNIT_LAYERLEVEL" val="1_1_1"/>
  <p:tag name="KSO_WM_TAG_VERSION" val="1.0"/>
  <p:tag name="KSO_WM_BEAUTIFY_FLAG" val="#wm#"/>
  <p:tag name="KSO_WM_UNIT_DIAGRAM_MODELTYPE" val="creativePicture"/>
  <p:tag name="KSO_WM_UNIT_USESOURCEFORMAT_APPLY" val="1"/>
  <p:tag name="KSO_WM_UNIT_PLACING_PICTURE_USER_VIEWPORT" val="{&quot;height&quot;:10800.085039370078,&quot;width&quot;:7047.102362204724}"/>
</p:tagLst>
</file>

<file path=ppt/tags/tag146.xml><?xml version="1.0" encoding="utf-8"?>
<p:tagLst xmlns:a="http://schemas.openxmlformats.org/drawingml/2006/main" xmlns:r="http://schemas.openxmlformats.org/officeDocument/2006/relationships" xmlns:p="http://schemas.openxmlformats.org/presentationml/2006/main">
  <p:tag name="KSO_WM_UNIT_TEXT_SUBTYPE" val="a"/>
  <p:tag name="KSO_WM_UNIT_SUBTYPE" val="a"/>
  <p:tag name="KSO_WM_UNIT_PRESET_TEXT" val="单击此处添加正文。"/>
  <p:tag name="KSO_WM_UNIT_NOCLEAR" val="0"/>
  <p:tag name="KSO_WM_UNIT_HIGHLIGHT" val="0"/>
  <p:tag name="KSO_WM_UNIT_COMPATIBLE" val="0"/>
  <p:tag name="KSO_WM_UNIT_DIAGRAM_ISNUMVISUAL" val="0"/>
  <p:tag name="KSO_WM_UNIT_DIAGRAM_ISREFERUNIT" val="0"/>
  <p:tag name="KSO_WM_UNIT_TYPE" val="f"/>
  <p:tag name="KSO_WM_UNIT_INDEX" val="2"/>
  <p:tag name="KSO_WM_UNIT_ID" val="diagram20217094_1*f*2"/>
  <p:tag name="KSO_WM_TEMPLATE_CATEGORY" val="diagram"/>
  <p:tag name="KSO_WM_TEMPLATE_INDEX" val="20217094"/>
  <p:tag name="KSO_WM_UNIT_LAYERLEVEL" val="1"/>
  <p:tag name="KSO_WM_TAG_VERSION" val="1.0"/>
  <p:tag name="KSO_WM_BEAUTIFY_FLAG" val="#wm#"/>
  <p:tag name="KSO_WM_UNIT_DEFAULT_FONT" val="14;20;2"/>
  <p:tag name="KSO_WM_UNIT_BLOCK" val="0"/>
  <p:tag name="KSO_WM_UNIT_VALUE" val="26"/>
  <p:tag name="KSO_WM_UNIT_SHOW_EDIT_AREA_INDICATION" val="1"/>
  <p:tag name="KSO_WM_CHIP_GROUPID" val="5e6b05596848fb12bee65ac8"/>
  <p:tag name="KSO_WM_CHIP_XID" val="5e6b05596848fb12bee65aca"/>
  <p:tag name="KSO_WM_UNIT_DEC_AREA_ID" val="c53240192cd1494d9628b8fd18016dd7"/>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b&quot;,&quot;fill_mode&quot;:&quot;full&quot;,&quot;sacle_strategy&quot;:&quot;smart&quot;}"/>
  <p:tag name="KSO_WM_ASSEMBLE_CHIP_INDEX" val="d8fcfb05ab5e4d52ade4b4aae2121946"/>
  <p:tag name="KSO_WM_UNIT_TEXT_FILL_FORE_SCHEMECOLOR_INDEX_BRIGHTNESS" val="0.25"/>
  <p:tag name="KSO_WM_UNIT_TEXT_FILL_FORE_SCHEMECOLOR_INDEX" val="13"/>
  <p:tag name="KSO_WM_UNIT_TEXT_FILL_TYPE" val="1"/>
  <p:tag name="KSO_WM_TEMPLATE_ASSEMBLE_XID" val="606570614054ed1e2fb814ec"/>
  <p:tag name="KSO_WM_TEMPLATE_ASSEMBLE_GROUPID" val="606570614054ed1e2fb814ec"/>
</p:tagLst>
</file>

<file path=ppt/tags/tag147.xml><?xml version="1.0" encoding="utf-8"?>
<p:tagLst xmlns:a="http://schemas.openxmlformats.org/drawingml/2006/main" xmlns:r="http://schemas.openxmlformats.org/officeDocument/2006/relationships" xmlns:p="http://schemas.openxmlformats.org/presentationml/2006/main">
  <p:tag name="KSO_WM_SLIDE_ID" val="custom20230314_7"/>
  <p:tag name="KSO_WM_TEMPLATE_SUBCATEGORY" val="29"/>
  <p:tag name="KSO_WM_TEMPLATE_MASTER_TYPE" val="0"/>
  <p:tag name="KSO_WM_TEMPLATE_COLOR_TYPE" val="0"/>
  <p:tag name="KSO_WM_SLIDE_ITEM_CNT" val="0"/>
  <p:tag name="KSO_WM_SLIDE_INDEX" val="7"/>
  <p:tag name="KSO_WM_TAG_VERSION" val="1.0"/>
  <p:tag name="KSO_WM_BEAUTIFY_FLAG" val="#wm#"/>
  <p:tag name="KSO_WM_TEMPLATE_CATEGORY" val="custom"/>
  <p:tag name="KSO_WM_TEMPLATE_INDEX" val="20230314"/>
  <p:tag name="KSO_WM_SLIDE_TYPE" val="sectionTitle"/>
  <p:tag name="KSO_WM_SLIDE_SUBTYPE" val="pureTxt"/>
  <p:tag name="KSO_WM_SLIDE_LAYOUT" val="a_e"/>
  <p:tag name="KSO_WM_SLIDE_LAYOUT_CNT" val="1_1"/>
  <p:tag name="KSO_WM_SPECIAL_SOURCE" val="bdnull"/>
  <p:tag name="KSO_WM_SLIDE_CONTENT_AREA" val="{&quot;left&quot;:&quot;504.35&quot;,&quot;top&quot;:&quot;139.2&quot;,&quot;width&quot;:&quot;435.7&quot;,&quot;height&quot;:&quot;210&quot;}"/>
</p:tagLst>
</file>

<file path=ppt/tags/tag148.xml><?xml version="1.0" encoding="utf-8"?>
<p:tagLst xmlns:a="http://schemas.openxmlformats.org/drawingml/2006/main" xmlns:r="http://schemas.openxmlformats.org/officeDocument/2006/relationships" xmlns:p="http://schemas.openxmlformats.org/presentationml/2006/main">
  <p:tag name="KSO_WM_UNIT_NOCLEAR" val="0"/>
  <p:tag name="KSO_WM_UNIT_VALUE" val="6"/>
  <p:tag name="KSO_WM_UNIT_HIGHLIGHT" val="0"/>
  <p:tag name="KSO_WM_UNIT_COMPATIBLE" val="1"/>
  <p:tag name="KSO_WM_UNIT_DIAGRAM_ISNUMVISUAL" val="0"/>
  <p:tag name="KSO_WM_UNIT_DIAGRAM_ISREFERUNIT" val="0"/>
  <p:tag name="KSO_WM_UNIT_TYPE" val="e"/>
  <p:tag name="KSO_WM_UNIT_INDEX" val="1"/>
  <p:tag name="KSO_WM_UNIT_ID" val="custom20230314_7*e*1"/>
  <p:tag name="KSO_WM_TEMPLATE_CATEGORY" val="custom"/>
  <p:tag name="KSO_WM_TEMPLATE_INDEX" val="20230314"/>
  <p:tag name="KSO_WM_UNIT_LAYERLEVEL" val="1"/>
  <p:tag name="KSO_WM_TAG_VERSION" val="1.0"/>
  <p:tag name="KSO_WM_BEAUTIFY_FLAG" val="#wm#"/>
  <p:tag name="KSO_WM_UNIT_PRESET_TEXT" val="01"/>
</p:tagLst>
</file>

<file path=ppt/tags/tag149.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custom20230314_7*a*1"/>
  <p:tag name="KSO_WM_TEMPLATE_CATEGORY" val="custom"/>
  <p:tag name="KSO_WM_TEMPLATE_INDEX" val="20230314"/>
  <p:tag name="KSO_WM_UNIT_LAYERLEVEL" val="1"/>
  <p:tag name="KSO_WM_TAG_VERSION" val="1.0"/>
  <p:tag name="KSO_WM_BEAUTIFY_FLAG" val="#wm#"/>
  <p:tag name="KSO_WM_UNIT_CONTENT_GROUP_TYPE" val="contentchip"/>
  <p:tag name="KSO_WM_UNIT_PRESET_TEXT" val="添加章节标题"/>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6"/>
  <p:tag name="KSO_WM_UNIT_ID" val="_1*i*6"/>
  <p:tag name="KSO_WM_UNIT_LAYERLEVEL" val="1"/>
  <p:tag name="KSO_WM_TAG_VERSION" val="1.0"/>
</p:tagLst>
</file>

<file path=ppt/tags/tag1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diagram"/>
  <p:tag name="KSO_WM_TEMPLATE_INDEX" val="20207415"/>
  <p:tag name="KSO_WM_SLIDE_LAYOUT_INFO" val="{&quot;backgroundInfo&quot;:[{&quot;bottom&quot;:0.111111112,&quot;bottomAbs&quot;:false,&quot;left&quot;:0,&quot;leftAbs&quot;:false,&quot;right&quot;:0,&quot;rightAbs&quot;:false,&quot;top&quot;:0.111111112,&quot;topAbs&quot;:false,&quot;type&quot;:&quot;belt&quot;}],&quot;id&quot;:&quot;2020-06-19T21:19:10&quot;,&quot;maxSize&quot;:{&quot;size1&quot;:71.65167891361095},&quot;minSize&quot;:{&quot;size1&quot;:62.75167891361095},&quot;normalSize&quot;:{&quot;size1&quot;:71.65149372842576},&quot;subLayout&quot;:[{&quot;id&quot;:&quot;2020-06-19T21:19:10&quot;,&quot;margin&quot;:{&quot;bottom&quot;:1.2699999809265137,&quot;left&quot;:7.197000503540039,&quot;right&quot;:7.197000503540039,&quot;top&quot;:3.809999942779541},&quot;type&quot;:0},{&quot;id&quot;:&quot;2020-06-19T21:19:10&quot;,&quot;margin&quot;:{&quot;bottom&quot;:2.9629998207092285,&quot;left&quot;:7.197000503540039,&quot;right&quot;:7.197000503540039,&quot;top&quot;:0},&quot;type&quot;:0}],&quot;type&quot;:0}"/>
  <p:tag name="KSO_WM_SLIDE_BACKGROUND" val="[&quot;belt&quot;]"/>
  <p:tag name="KSO_WM_SLIDE_RATIO" val="1.777778"/>
  <p:tag name="KSO_WM_CHIP_INFOS" val="{&quot;layout_type&quot;:&quot;topbottom&quot;,&quot;tags&quot;:{&quot;style&quot;:[&quot;商务&quot;,&quot;简约&quot;,&quot;文艺清新&quot;,&quot;中国风&quot;,&quot;卡通&quot;,&quot;欧美风&quot;,&quot;黑板风&quot;,&quot;渐变风&quot;,&quot;党政风&quot;]},&quot;slide_type&quot;:[&quot;text&quot;],&quot;aspect_ratio&quot;:&quot;16:9&quot;}"/>
  <p:tag name="KSO_WM_CHIP_XID" val="5ed1ccc37ab0972fba70b1c6"/>
  <p:tag name="KSO_WM_CHIP_FILLPROP" val="[[{&quot;fill_id&quot;:&quot;722accd572074b41a2d4cf8c733c9957&quot;,&quot;fill_align&quot;:&quot;cb&quot;,&quot;text_align&quot;:&quot;cm&quot;,&quot;text_direction&quot;:&quot;horizontal&quot;,&quot;chip_types&quot;:[&quot;diagram&quot;,&quot;pictext&quot;,&quot;picture&quot;,&quot;chart&quot;,&quot;table&quot;,&quot;video&quot;],&quot;support_features&quot;:[&quot;collage&quot;,&quot;carousel&quot;]},{&quot;fill_id&quot;:&quot;164c300f690d423ab1b6e3b65edb0bf9&quot;,&quot;fill_align&quot;:&quot;ct&quot;,&quot;text_align&quot;:&quot;ct&quot;,&quot;text_direction&quot;:&quot;horizontal&quot;,&quot;chip_types&quot;:[&quot;header&quot;]}]]"/>
  <p:tag name="KSO_WM_SLIDE_ID" val="diagram20207415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960*372"/>
  <p:tag name="KSO_WM_SLIDE_POSITION" val="0*84"/>
  <p:tag name="KSO_WM_TAG_VERSION" val="1.0"/>
  <p:tag name="KSO_WM_SLIDE_LAYOUT" val="a_d"/>
  <p:tag name="KSO_WM_SLIDE_LAYOUT_CNT" val="1_1"/>
  <p:tag name="KSO_WM_CHIP_GROUPID" val="5ed8ce2dafe44fab1839c23d"/>
  <p:tag name="KSO_WM_SLIDE_BK_DARK_LIGHT" val="2"/>
  <p:tag name="KSO_WM_SLIDE_BACKGROUND_TYPE" val="belt"/>
  <p:tag name="KSO_WM_SLIDE_SUPPORT_FEATURE_TYPE" val="3"/>
  <p:tag name="KSO_WM_TEMPLATE_ASSEMBLE_XID" val="5eecbaf6a758c1ec0b708b5d"/>
  <p:tag name="KSO_WM_TEMPLATE_ASSEMBLE_GROUPID" val="5eecbaf6a758c1ec0b708b5d"/>
</p:tagLst>
</file>

<file path=ppt/tags/tag1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28783_2*l_h_i*1_3_1"/>
  <p:tag name="KSO_WM_TEMPLATE_CATEGORY" val="diagram"/>
  <p:tag name="KSO_WM_TEMPLATE_INDEX" val="20228783"/>
  <p:tag name="KSO_WM_UNIT_LAYERLEVEL" val="1_1_1"/>
  <p:tag name="KSO_WM_TAG_VERSION" val="1.0"/>
  <p:tag name="KSO_WM_BEAUTIFY_FLAG" val="#wm#"/>
  <p:tag name="KSO_WM_DIAGRAM_GROUP_CODE" val="l1-1"/>
  <p:tag name="KSO_WM_UNIT_TYPE" val="l_h_i"/>
  <p:tag name="KSO_WM_UNIT_INDEX" val="1_3_1"/>
  <p:tag name="KSO_WM_UNIT_FILL_FORE_SCHEMECOLOR_INDEX_BRIGHTNESS" val="0"/>
  <p:tag name="KSO_WM_UNIT_FILL_FORE_SCHEMECOLOR_INDEX" val="5"/>
  <p:tag name="KSO_WM_UNIT_FILL_TYPE" val="1"/>
  <p:tag name="KSO_WM_UNIT_SHADOW_SCHEMECOLOR_INDEX_BRIGHTNESS" val="-0.25"/>
  <p:tag name="KSO_WM_UNIT_SHADOW_SCHEMECOLOR_INDEX" val="5"/>
  <p:tag name="KSO_WM_UNIT_TEXT_FILL_FORE_SCHEMECOLOR_INDEX_BRIGHTNESS" val="0"/>
  <p:tag name="KSO_WM_UNIT_TEXT_FILL_FORE_SCHEMECOLOR_INDEX" val="2"/>
  <p:tag name="KSO_WM_UNIT_TEXT_FILL_TYPE" val="1"/>
  <p:tag name="KSO_WM_UNIT_USESOURCEFORMAT_APPLY" val="1"/>
</p:tagLst>
</file>

<file path=ppt/tags/tag1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28783_2*l_h_i*1_3_3"/>
  <p:tag name="KSO_WM_TEMPLATE_CATEGORY" val="diagram"/>
  <p:tag name="KSO_WM_TEMPLATE_INDEX" val="20228783"/>
  <p:tag name="KSO_WM_UNIT_LAYERLEVEL" val="1_1_1"/>
  <p:tag name="KSO_WM_TAG_VERSION" val="1.0"/>
  <p:tag name="KSO_WM_BEAUTIFY_FLAG" val="#wm#"/>
  <p:tag name="KSO_WM_DIAGRAM_GROUP_CODE" val="l1-1"/>
  <p:tag name="KSO_WM_UNIT_TYPE" val="l_h_i"/>
  <p:tag name="KSO_WM_UNIT_INDEX" val="1_3_3"/>
  <p:tag name="KSO_WM_UNIT_FILL_FORE_SCHEMECOLOR_INDEX_BRIGHTNESS" val="0"/>
  <p:tag name="KSO_WM_UNIT_FILL_FORE_SCHEMECOLOR_INDEX" val="14"/>
  <p:tag name="KSO_WM_UNIT_FILL_TYPE" val="1"/>
  <p:tag name="KSO_WM_UNIT_SHADOW_SCHEMECOLOR_INDEX_BRIGHTNESS" val="-0.35"/>
  <p:tag name="KSO_WM_UNIT_SHADOW_SCHEMECOLOR_INDEX" val="14"/>
  <p:tag name="KSO_WM_UNIT_TEXT_FILL_FORE_SCHEMECOLOR_INDEX_BRIGHTNESS" val="0"/>
  <p:tag name="KSO_WM_UNIT_TEXT_FILL_FORE_SCHEMECOLOR_INDEX" val="2"/>
  <p:tag name="KSO_WM_UNIT_TEXT_FILL_TYPE" val="1"/>
  <p:tag name="KSO_WM_UNIT_USESOURCEFORMAT_APPLY" val="1"/>
</p:tagLst>
</file>

<file path=ppt/tags/tag1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28783_2*l_h_i*1_3_2"/>
  <p:tag name="KSO_WM_TEMPLATE_CATEGORY" val="diagram"/>
  <p:tag name="KSO_WM_TEMPLATE_INDEX" val="20228783"/>
  <p:tag name="KSO_WM_UNIT_LAYERLEVEL" val="1_1_1"/>
  <p:tag name="KSO_WM_TAG_VERSION" val="1.0"/>
  <p:tag name="KSO_WM_BEAUTIFY_FLAG" val="#wm#"/>
  <p:tag name="KSO_WM_DIAGRAM_GROUP_CODE" val="l1-1"/>
  <p:tag name="KSO_WM_UNIT_SUBTYPE" val="d"/>
  <p:tag name="KSO_WM_UNIT_TYPE" val="l_h_i"/>
  <p:tag name="KSO_WM_UNIT_INDEX" val="1_3_2"/>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4"/>
  <p:tag name="KSO_WM_UNIT_TEXT_FILL_TYPE" val="1"/>
  <p:tag name="KSO_WM_UNIT_USESOURCEFORMAT_APPLY" val="1"/>
</p:tagLst>
</file>

<file path=ppt/tags/tag1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28783_2*l_h_f*1_3_1"/>
  <p:tag name="KSO_WM_TEMPLATE_CATEGORY" val="diagram"/>
  <p:tag name="KSO_WM_TEMPLATE_INDEX" val="20228783"/>
  <p:tag name="KSO_WM_UNIT_LAYERLEVEL" val="1_1_1"/>
  <p:tag name="KSO_WM_TAG_VERSION" val="1.0"/>
  <p:tag name="KSO_WM_BEAUTIFY_FLAG" val="#wm#"/>
  <p:tag name="KSO_WM_UNIT_SUBTYPE" val="a"/>
  <p:tag name="KSO_WM_UNIT_PRESET_TEXT" val="点击此处添加正文"/>
  <p:tag name="KSO_WM_UNIT_NOCLEAR" val="0"/>
  <p:tag name="KSO_WM_DIAGRAM_GROUP_CODE" val="l1-1"/>
  <p:tag name="KSO_WM_UNIT_TYPE" val="l_h_f"/>
  <p:tag name="KSO_WM_UNIT_INDEX" val="1_3_1"/>
  <p:tag name="KSO_WM_UNIT_TEXT_FILL_FORE_SCHEMECOLOR_INDEX_BRIGHTNESS" val="0"/>
  <p:tag name="KSO_WM_UNIT_TEXT_FILL_FORE_SCHEMECOLOR_INDEX" val="14"/>
  <p:tag name="KSO_WM_UNIT_TEXT_FILL_TYPE" val="1"/>
  <p:tag name="KSO_WM_UNIT_USESOURCEFORMAT_APPLY" val="1"/>
</p:tagLst>
</file>

<file path=ppt/tags/tag1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28783_2*l_h_i*1_2_1"/>
  <p:tag name="KSO_WM_TEMPLATE_CATEGORY" val="diagram"/>
  <p:tag name="KSO_WM_TEMPLATE_INDEX" val="20228783"/>
  <p:tag name="KSO_WM_UNIT_LAYERLEVEL" val="1_1_1"/>
  <p:tag name="KSO_WM_TAG_VERSION" val="1.0"/>
  <p:tag name="KSO_WM_BEAUTIFY_FLAG" val="#wm#"/>
  <p:tag name="KSO_WM_DIAGRAM_GROUP_CODE" val="l1-1"/>
  <p:tag name="KSO_WM_UNIT_TYPE" val="l_h_i"/>
  <p:tag name="KSO_WM_UNIT_INDEX" val="1_2_1"/>
  <p:tag name="KSO_WM_UNIT_FILL_FORE_SCHEMECOLOR_INDEX_BRIGHTNESS" val="0"/>
  <p:tag name="KSO_WM_UNIT_FILL_FORE_SCHEMECOLOR_INDEX" val="14"/>
  <p:tag name="KSO_WM_UNIT_FILL_TYPE" val="1"/>
  <p:tag name="KSO_WM_UNIT_SHADOW_SCHEMECOLOR_INDEX_BRIGHTNESS" val="-0.25"/>
  <p:tag name="KSO_WM_UNIT_SHADOW_SCHEMECOLOR_INDEX" val="5"/>
  <p:tag name="KSO_WM_UNIT_TEXT_FILL_FORE_SCHEMECOLOR_INDEX_BRIGHTNESS" val="0"/>
  <p:tag name="KSO_WM_UNIT_TEXT_FILL_FORE_SCHEMECOLOR_INDEX" val="2"/>
  <p:tag name="KSO_WM_UNIT_TEXT_FILL_TYPE" val="1"/>
  <p:tag name="KSO_WM_UNIT_USESOURCEFORMAT_APPLY" val="1"/>
</p:tagLst>
</file>

<file path=ppt/tags/tag1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28783_2*l_h_i*1_2_3"/>
  <p:tag name="KSO_WM_TEMPLATE_CATEGORY" val="diagram"/>
  <p:tag name="KSO_WM_TEMPLATE_INDEX" val="20228783"/>
  <p:tag name="KSO_WM_UNIT_LAYERLEVEL" val="1_1_1"/>
  <p:tag name="KSO_WM_TAG_VERSION" val="1.0"/>
  <p:tag name="KSO_WM_BEAUTIFY_FLAG" val="#wm#"/>
  <p:tag name="KSO_WM_DIAGRAM_GROUP_CODE" val="l1-1"/>
  <p:tag name="KSO_WM_UNIT_TYPE" val="l_h_i"/>
  <p:tag name="KSO_WM_UNIT_INDEX" val="1_2_3"/>
  <p:tag name="KSO_WM_UNIT_FILL_FORE_SCHEMECOLOR_INDEX_BRIGHTNESS" val="0"/>
  <p:tag name="KSO_WM_UNIT_FILL_FORE_SCHEMECOLOR_INDEX" val="14"/>
  <p:tag name="KSO_WM_UNIT_FILL_TYPE" val="1"/>
  <p:tag name="KSO_WM_UNIT_SHADOW_SCHEMECOLOR_INDEX_BRIGHTNESS" val="-0.35"/>
  <p:tag name="KSO_WM_UNIT_SHADOW_SCHEMECOLOR_INDEX" val="14"/>
  <p:tag name="KSO_WM_UNIT_TEXT_FILL_FORE_SCHEMECOLOR_INDEX_BRIGHTNESS" val="0"/>
  <p:tag name="KSO_WM_UNIT_TEXT_FILL_FORE_SCHEMECOLOR_INDEX" val="2"/>
  <p:tag name="KSO_WM_UNIT_TEXT_FILL_TYPE" val="1"/>
  <p:tag name="KSO_WM_UNIT_USESOURCEFORMAT_APPLY" val="1"/>
</p:tagLst>
</file>

<file path=ppt/tags/tag1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28783_2*l_h_i*1_2_2"/>
  <p:tag name="KSO_WM_TEMPLATE_CATEGORY" val="diagram"/>
  <p:tag name="KSO_WM_TEMPLATE_INDEX" val="20228783"/>
  <p:tag name="KSO_WM_UNIT_LAYERLEVEL" val="1_1_1"/>
  <p:tag name="KSO_WM_TAG_VERSION" val="1.0"/>
  <p:tag name="KSO_WM_BEAUTIFY_FLAG" val="#wm#"/>
  <p:tag name="KSO_WM_DIAGRAM_GROUP_CODE" val="l1-1"/>
  <p:tag name="KSO_WM_UNIT_SUBTYPE" val="d"/>
  <p:tag name="KSO_WM_UNIT_TYPE" val="l_h_i"/>
  <p:tag name="KSO_WM_UNIT_INDEX" val="1_2_2"/>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4"/>
  <p:tag name="KSO_WM_UNIT_TEXT_FILL_TYPE" val="1"/>
  <p:tag name="KSO_WM_UNIT_USESOURCEFORMAT_APPLY" val="1"/>
</p:tagLst>
</file>

<file path=ppt/tags/tag1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28783_2*l_h_i*1_1_1"/>
  <p:tag name="KSO_WM_TEMPLATE_CATEGORY" val="diagram"/>
  <p:tag name="KSO_WM_TEMPLATE_INDEX" val="20228783"/>
  <p:tag name="KSO_WM_UNIT_LAYERLEVEL" val="1_1_1"/>
  <p:tag name="KSO_WM_TAG_VERSION" val="1.0"/>
  <p:tag name="KSO_WM_BEAUTIFY_FLAG" val="#wm#"/>
  <p:tag name="KSO_WM_DIAGRAM_GROUP_CODE" val="l1-1"/>
  <p:tag name="KSO_WM_UNIT_TYPE" val="l_h_i"/>
  <p:tag name="KSO_WM_UNIT_INDEX" val="1_1_1"/>
  <p:tag name="KSO_WM_UNIT_FILL_FORE_SCHEMECOLOR_INDEX_BRIGHTNESS" val="0"/>
  <p:tag name="KSO_WM_UNIT_FILL_FORE_SCHEMECOLOR_INDEX" val="5"/>
  <p:tag name="KSO_WM_UNIT_FILL_TYPE" val="1"/>
  <p:tag name="KSO_WM_UNIT_SHADOW_SCHEMECOLOR_INDEX_BRIGHTNESS" val="-0.25"/>
  <p:tag name="KSO_WM_UNIT_SHADOW_SCHEMECOLOR_INDEX" val="5"/>
  <p:tag name="KSO_WM_UNIT_TEXT_FILL_FORE_SCHEMECOLOR_INDEX_BRIGHTNESS" val="0"/>
  <p:tag name="KSO_WM_UNIT_TEXT_FILL_FORE_SCHEMECOLOR_INDEX" val="2"/>
  <p:tag name="KSO_WM_UNIT_TEXT_FILL_TYPE" val="1"/>
  <p:tag name="KSO_WM_UNIT_USESOURCEFORMAT_APPLY" val="1"/>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7"/>
  <p:tag name="KSO_WM_UNIT_ID" val="_1*i*7"/>
  <p:tag name="KSO_WM_UNIT_LAYERLEVEL" val="1"/>
  <p:tag name="KSO_WM_TAG_VERSION" val="1.0"/>
</p:tagLst>
</file>

<file path=ppt/tags/tag1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28783_2*l_h_i*1_1_3"/>
  <p:tag name="KSO_WM_TEMPLATE_CATEGORY" val="diagram"/>
  <p:tag name="KSO_WM_TEMPLATE_INDEX" val="20228783"/>
  <p:tag name="KSO_WM_UNIT_LAYERLEVEL" val="1_1_1"/>
  <p:tag name="KSO_WM_TAG_VERSION" val="1.0"/>
  <p:tag name="KSO_WM_BEAUTIFY_FLAG" val="#wm#"/>
  <p:tag name="KSO_WM_DIAGRAM_GROUP_CODE" val="l1-1"/>
  <p:tag name="KSO_WM_UNIT_TYPE" val="l_h_i"/>
  <p:tag name="KSO_WM_UNIT_INDEX" val="1_1_3"/>
  <p:tag name="KSO_WM_UNIT_FILL_FORE_SCHEMECOLOR_INDEX_BRIGHTNESS" val="0"/>
  <p:tag name="KSO_WM_UNIT_FILL_FORE_SCHEMECOLOR_INDEX" val="14"/>
  <p:tag name="KSO_WM_UNIT_FILL_TYPE" val="1"/>
  <p:tag name="KSO_WM_UNIT_SHADOW_SCHEMECOLOR_INDEX_BRIGHTNESS" val="-0.35"/>
  <p:tag name="KSO_WM_UNIT_SHADOW_SCHEMECOLOR_INDEX" val="14"/>
  <p:tag name="KSO_WM_UNIT_TEXT_FILL_FORE_SCHEMECOLOR_INDEX_BRIGHTNESS" val="0"/>
  <p:tag name="KSO_WM_UNIT_TEXT_FILL_FORE_SCHEMECOLOR_INDEX" val="2"/>
  <p:tag name="KSO_WM_UNIT_TEXT_FILL_TYPE" val="1"/>
  <p:tag name="KSO_WM_UNIT_USESOURCEFORMAT_APPLY" val="1"/>
</p:tagLst>
</file>

<file path=ppt/tags/tag1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28783_2*l_h_i*1_1_2"/>
  <p:tag name="KSO_WM_TEMPLATE_CATEGORY" val="diagram"/>
  <p:tag name="KSO_WM_TEMPLATE_INDEX" val="20228783"/>
  <p:tag name="KSO_WM_UNIT_LAYERLEVEL" val="1_1_1"/>
  <p:tag name="KSO_WM_TAG_VERSION" val="1.0"/>
  <p:tag name="KSO_WM_BEAUTIFY_FLAG" val="#wm#"/>
  <p:tag name="KSO_WM_DIAGRAM_GROUP_CODE" val="l1-1"/>
  <p:tag name="KSO_WM_UNIT_SUBTYPE" val="d"/>
  <p:tag name="KSO_WM_UNIT_TYPE" val="l_h_i"/>
  <p:tag name="KSO_WM_UNIT_INDEX" val="1_1_2"/>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4"/>
  <p:tag name="KSO_WM_UNIT_TEXT_FILL_TYPE" val="1"/>
  <p:tag name="KSO_WM_UNIT_USESOURCEFORMAT_APPLY" val="1"/>
</p:tagLst>
</file>

<file path=ppt/tags/tag1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28783_2*l_h_f*1_1_1"/>
  <p:tag name="KSO_WM_TEMPLATE_CATEGORY" val="diagram"/>
  <p:tag name="KSO_WM_TEMPLATE_INDEX" val="20228783"/>
  <p:tag name="KSO_WM_UNIT_LAYERLEVEL" val="1_1_1"/>
  <p:tag name="KSO_WM_TAG_VERSION" val="1.0"/>
  <p:tag name="KSO_WM_BEAUTIFY_FLAG" val="#wm#"/>
  <p:tag name="KSO_WM_UNIT_SUBTYPE" val="a"/>
  <p:tag name="KSO_WM_UNIT_PRESET_TEXT" val="点击此处添加正文"/>
  <p:tag name="KSO_WM_UNIT_NOCLEAR" val="0"/>
  <p:tag name="KSO_WM_DIAGRAM_GROUP_CODE" val="l1-1"/>
  <p:tag name="KSO_WM_UNIT_TYPE" val="l_h_f"/>
  <p:tag name="KSO_WM_UNIT_INDEX" val="1_1_1"/>
  <p:tag name="KSO_WM_UNIT_TEXT_FILL_FORE_SCHEMECOLOR_INDEX_BRIGHTNESS" val="0"/>
  <p:tag name="KSO_WM_UNIT_TEXT_FILL_FORE_SCHEMECOLOR_INDEX" val="14"/>
  <p:tag name="KSO_WM_UNIT_TEXT_FILL_TYPE" val="1"/>
  <p:tag name="KSO_WM_UNIT_USESOURCEFORMAT_APPLY" val="1"/>
</p:tagLst>
</file>

<file path=ppt/tags/tag1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28783_2*l_h_f*1_2_1"/>
  <p:tag name="KSO_WM_TEMPLATE_CATEGORY" val="diagram"/>
  <p:tag name="KSO_WM_TEMPLATE_INDEX" val="20228783"/>
  <p:tag name="KSO_WM_UNIT_LAYERLEVEL" val="1_1_1"/>
  <p:tag name="KSO_WM_TAG_VERSION" val="1.0"/>
  <p:tag name="KSO_WM_BEAUTIFY_FLAG" val="#wm#"/>
  <p:tag name="KSO_WM_UNIT_SUBTYPE" val="a"/>
  <p:tag name="KSO_WM_UNIT_PRESET_TEXT" val="点击此处添加正文"/>
  <p:tag name="KSO_WM_UNIT_NOCLEAR" val="0"/>
  <p:tag name="KSO_WM_DIAGRAM_GROUP_CODE" val="l1-1"/>
  <p:tag name="KSO_WM_UNIT_TYPE" val="l_h_f"/>
  <p:tag name="KSO_WM_UNIT_INDEX" val="1_2_1"/>
  <p:tag name="KSO_WM_UNIT_TEXT_FILL_FORE_SCHEMECOLOR_INDEX_BRIGHTNESS" val="0"/>
  <p:tag name="KSO_WM_UNIT_TEXT_FILL_FORE_SCHEMECOLOR_INDEX" val="5"/>
  <p:tag name="KSO_WM_UNIT_TEXT_FILL_TYPE" val="1"/>
  <p:tag name="KSO_WM_UNIT_USESOURCEFORMAT_APPLY" val="1"/>
</p:tagLst>
</file>

<file path=ppt/tags/tag164.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23"/>
  <p:tag name="KSO_WM_UNIT_HIGHLIGHT" val="0"/>
  <p:tag name="KSO_WM_UNIT_COMPATIBLE" val="0"/>
  <p:tag name="KSO_WM_UNIT_DIAGRAM_ISNUMVISUAL" val="0"/>
  <p:tag name="KSO_WM_UNIT_DIAGRAM_ISREFERUNIT" val="0"/>
  <p:tag name="KSO_WM_UNIT_TYPE" val="a"/>
  <p:tag name="KSO_WM_UNIT_INDEX" val="1"/>
  <p:tag name="KSO_WM_UNIT_ID" val="diagram20207415_1*a*1"/>
  <p:tag name="KSO_WM_TEMPLATE_CATEGORY" val="diagram"/>
  <p:tag name="KSO_WM_TEMPLATE_INDEX" val="20207415"/>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125ff7c855224565b34c4025e05b3bbe"/>
  <p:tag name="KSO_WM_ASSEMBLE_CHIP_INDEX" val="0fb2a8ff3f864f029042f89e05eb1087"/>
  <p:tag name="KSO_WM_UNIT_TEXT_FILL_FORE_SCHEMECOLOR_INDEX_BRIGHTNESS" val="0"/>
  <p:tag name="KSO_WM_UNIT_TEXT_FILL_FORE_SCHEMECOLOR_INDEX" val="13"/>
  <p:tag name="KSO_WM_UNIT_TEXT_FILL_TYPE" val="1"/>
  <p:tag name="KSO_WM_TEMPLATE_ASSEMBLE_XID" val="5eecbaf6a758c1ec0b708b5d"/>
  <p:tag name="KSO_WM_TEMPLATE_ASSEMBLE_GROUPID" val="5eecbaf6a758c1ec0b708b5d"/>
</p:tagLst>
</file>

<file path=ppt/tags/tag165.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diagram"/>
  <p:tag name="KSO_WM_TEMPLATE_INDEX" val="20214796"/>
  <p:tag name="KSO_WM_SLIDE_ID" val="diagram20214796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864*444"/>
  <p:tag name="KSO_WM_SLIDE_POSITION" val="48*48"/>
  <p:tag name="KSO_WM_TAG_VERSION" val="1.0"/>
  <p:tag name="KSO_WM_SLIDE_LAYOUT" val="a_d_f"/>
  <p:tag name="KSO_WM_SLIDE_LAYOUT_CNT" val="1_1_1"/>
  <p:tag name="KSO_WM_SLIDE_CAN_ADD_NAVIGATION" val="1"/>
  <p:tag name="KSO_WM_SLIDE_RATIO" val="1.777778"/>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708d94747e3ea6e292a801"/>
  <p:tag name="KSO_WM_CHIP_FILLPROP" val="[[{&quot;text_align&quot;:&quot;lt&quot;,&quot;text_direction&quot;:&quot;horizontal&quot;,&quot;support_big_font&quot;:false,&quot;picture_toward&quot;:0,&quot;picture_dockside&quot;:[],&quot;fill_id&quot;:&quot;2cb183515b8641c9ace778787b879424&quot;,&quot;fill_align&quot;:&quot;lt&quot;,&quot;chip_types&quot;:[&quot;header&quot;]},{&quot;text_align&quot;:&quot;lt&quot;,&quot;text_direction&quot;:&quot;horizontal&quot;,&quot;support_big_font&quot;:false,&quot;picture_toward&quot;:0,&quot;picture_dockside&quot;:[],&quot;fill_id&quot;:&quot;9a6bdccd29e94bd69f8c779b7e642031&quot;,&quot;fill_align&quot;:&quot;lt&quot;,&quot;chip_types&quot;:[&quot;text&quot;]},{&quot;text_align&quot;:&quot;lt&quot;,&quot;text_direction&quot;:&quot;horizontal&quot;,&quot;support_features&quot;:[&quot;collage&quot;,&quot;carousel&quot;],&quot;support_big_font&quot;:false,&quot;picture_toward&quot;:0,&quot;picture_dockside&quot;:[],&quot;fill_id&quot;:&quot;577d36910ae04ab595296b66134fbb6f&quot;,&quot;fill_align&quot;:&quot;cm&quot;,&quot;chip_types&quot;:[&quot;diagram&quot;,&quot;text&quot;,&quot;picture&quot;,&quot;chart&quot;,&quot;table&quot;,&quot;video&quot;]}]]"/>
  <p:tag name="KSO_WM_CHIP_DECFILLPROP" val="[]"/>
  <p:tag name="KSO_WM_CHIP_GROUPID" val="5f708d94747e3ea6e292a800"/>
  <p:tag name="KSO_WM_SLIDE_BK_DARK_LIGHT" val="2"/>
  <p:tag name="KSO_WM_SLIDE_BACKGROUND_TYPE" val="general"/>
  <p:tag name="KSO_WM_SLIDE_SUPPORT_FEATURE_TYPE" val="3"/>
  <p:tag name="KSO_WM_TEMPLATE_ASSEMBLE_XID" val="60656fa04054ed1e2fb80d95"/>
  <p:tag name="KSO_WM_TEMPLATE_ASSEMBLE_GROUPID" val="60656fa04054ed1e2fb80d95"/>
  <p:tag name="KSO_WM_SLIDE_LAYOUT_INFO" val="{&quot;backgroundInfo&quot;:[{&quot;bottom&quot;:0,&quot;bottomAbs&quot;:false,&quot;left&quot;:0,&quot;leftAbs&quot;:false,&quot;right&quot;:0,&quot;rightAbs&quot;:false,&quot;top&quot;:0,&quot;topAbs&quot;:false,&quot;type&quot;:&quot;general&quot;}],&quot;id&quot;:&quot;2021-04-01T15:56:14&quot;,&quot;maxSize&quot;:{&quot;size1&quot;:28.89967221860532},&quot;minSize&quot;:{&quot;size1&quot;:17.89967221860532},&quot;normalSize&quot;:{&quot;size1&quot;:17.89967221860532},&quot;subLayout&quot;:[{&quot;id&quot;:&quot;2021-04-01T15:56:14&quot;,&quot;margin&quot;:{&quot;bottom&quot;:0.02600000612437725,&quot;left&quot;:2.9629998207092285,&quot;right&quot;:1.6920002698898315,&quot;top&quot;:1.6929999589920044},&quot;type&quot;:0},{&quot;id&quot;:&quot;2021-04-01T15:56:14&quot;,&quot;maxSize&quot;:{&quot;size1&quot;:29.799600755071832},&quot;minSize&quot;:{&quot;size1&quot;:16.19960075507183},&quot;normalSize&quot;:{&quot;size1&quot;:29.191886585360095},&quot;subLayout&quot;:[{&quot;id&quot;:&quot;2021-04-01T15:56:14&quot;,&quot;margin&quot;:{&quot;bottom&quot;:0.02600000612437725,&quot;left&quot;:2.9629998207092285,&quot;right&quot;:1.6920002698898315,&quot;top&quot;:0.3970000147819519},&quot;type&quot;:0},{&quot;id&quot;:&quot;2021-04-01T15:56:14&quot;,&quot;margin&quot;:{&quot;bottom&quot;:1.6929999589920044,&quot;left&quot;:1.6929999589920044,&quot;right&quot;:1.6929999589920044,&quot;top&quot;:0.8199999928474426},&quot;type&quot;:0}],&quot;type&quot;:0}],&quot;type&quot;:0}"/>
  <p:tag name="KSO_WM_SLIDE_BACKGROUND" val="[&quot;general&quot;]"/>
</p:tagLst>
</file>

<file path=ppt/tags/tag166.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29"/>
  <p:tag name="KSO_WM_UNIT_HIGHLIGHT" val="0"/>
  <p:tag name="KSO_WM_UNIT_COMPATIBLE" val="0"/>
  <p:tag name="KSO_WM_UNIT_DIAGRAM_ISNUMVISUAL" val="0"/>
  <p:tag name="KSO_WM_UNIT_DIAGRAM_ISREFERUNIT" val="0"/>
  <p:tag name="KSO_WM_UNIT_TYPE" val="a"/>
  <p:tag name="KSO_WM_UNIT_INDEX" val="1"/>
  <p:tag name="KSO_WM_UNIT_ID" val="diagram20214796_1*a*1"/>
  <p:tag name="KSO_WM_TEMPLATE_CATEGORY" val="diagram"/>
  <p:tag name="KSO_WM_TEMPLATE_INDEX" val="20214796"/>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f7333a96228542d98d85b7ba28a2e544"/>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t&quot;,&quot;fill_mode&quot;:&quot;full&quot;,&quot;sacle_strategy&quot;:&quot;smart&quot;}"/>
  <p:tag name="KSO_WM_ASSEMBLE_CHIP_INDEX" val="ef488f7a9b7b428182a3dc3c96efbe67"/>
  <p:tag name="KSO_WM_UNIT_TEXT_FILL_FORE_SCHEMECOLOR_INDEX_BRIGHTNESS" val="0"/>
  <p:tag name="KSO_WM_UNIT_TEXT_FILL_FORE_SCHEMECOLOR_INDEX" val="13"/>
  <p:tag name="KSO_WM_UNIT_TEXT_FILL_TYPE" val="1"/>
  <p:tag name="KSO_WM_TEMPLATE_ASSEMBLE_XID" val="60656fa04054ed1e2fb80d95"/>
  <p:tag name="KSO_WM_TEMPLATE_ASSEMBLE_GROUPID" val="60656fa04054ed1e2fb80d95"/>
</p:tagLst>
</file>

<file path=ppt/tags/tag167.xml><?xml version="1.0" encoding="utf-8"?>
<p:tagLst xmlns:a="http://schemas.openxmlformats.org/drawingml/2006/main" xmlns:r="http://schemas.openxmlformats.org/officeDocument/2006/relationships" xmlns:p="http://schemas.openxmlformats.org/presentationml/2006/main">
  <p:tag name="KSO_WM_UNIT_TEXT_SUBTYPE" val="a"/>
  <p:tag name="KSO_WM_UNIT_SUBTYPE" val="a"/>
  <p:tag name="KSO_WM_UNIT_PRESET_TEXT" val="单击此处添加正文。"/>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4796_1*f*1"/>
  <p:tag name="KSO_WM_TEMPLATE_CATEGORY" val="diagram"/>
  <p:tag name="KSO_WM_TEMPLATE_INDEX" val="20214796"/>
  <p:tag name="KSO_WM_UNIT_LAYERLEVEL" val="1"/>
  <p:tag name="KSO_WM_TAG_VERSION" val="1.0"/>
  <p:tag name="KSO_WM_BEAUTIFY_FLAG" val="#wm#"/>
  <p:tag name="KSO_WM_UNIT_DEFAULT_FONT" val="14;20;2"/>
  <p:tag name="KSO_WM_UNIT_BLOCK" val="0"/>
  <p:tag name="KSO_WM_UNIT_VALUE" val="82"/>
  <p:tag name="KSO_WM_UNIT_SHOW_EDIT_AREA_INDICATION" val="1"/>
  <p:tag name="KSO_WM_CHIP_GROUPID" val="5e6b05596848fb12bee65ac8"/>
  <p:tag name="KSO_WM_CHIP_XID" val="5e6b05596848fb12bee65aca"/>
  <p:tag name="KSO_WM_UNIT_DEC_AREA_ID" val="6362bfb3d28343eeb7b9f042896a9d33"/>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t&quot;,&quot;fill_mode&quot;:&quot;full&quot;,&quot;sacle_strategy&quot;:&quot;smart&quot;}"/>
  <p:tag name="KSO_WM_ASSEMBLE_CHIP_INDEX" val="16cafff332fa4e3daae12bb33521c3e5"/>
  <p:tag name="KSO_WM_UNIT_TEXT_FILL_FORE_SCHEMECOLOR_INDEX_BRIGHTNESS" val="0.25"/>
  <p:tag name="KSO_WM_UNIT_TEXT_FILL_FORE_SCHEMECOLOR_INDEX" val="13"/>
  <p:tag name="KSO_WM_UNIT_TEXT_FILL_TYPE" val="1"/>
  <p:tag name="KSO_WM_TEMPLATE_ASSEMBLE_XID" val="60656fa04054ed1e2fb80d95"/>
  <p:tag name="KSO_WM_TEMPLATE_ASSEMBLE_GROUPID" val="60656fa04054ed1e2fb80d95"/>
</p:tagLst>
</file>

<file path=ppt/tags/tag168.xml><?xml version="1.0" encoding="utf-8"?>
<p:tagLst xmlns:a="http://schemas.openxmlformats.org/drawingml/2006/main" xmlns:r="http://schemas.openxmlformats.org/officeDocument/2006/relationships" xmlns:p="http://schemas.openxmlformats.org/presentationml/2006/main">
  <p:tag name="KSO_WM_BEAUTIFY_FLAG" val="#wm#"/>
  <p:tag name="KSO_WM_UNIT_TYPE" val="β"/>
  <p:tag name="TABLE_SKINIDX" val="1"/>
  <p:tag name="TABLE_COLORIDX" val="g"/>
  <p:tag name="TABLE_ENDDRAG_ORIGIN_RECT" val="846*318"/>
  <p:tag name="TABLE_ENDDRAG_RECT" val="56*182*846*318"/>
</p:tagLst>
</file>

<file path=ppt/tags/tag169.xml><?xml version="1.0" encoding="utf-8"?>
<p:tagLst xmlns:a="http://schemas.openxmlformats.org/drawingml/2006/main" xmlns:r="http://schemas.openxmlformats.org/officeDocument/2006/relationships" xmlns:p="http://schemas.openxmlformats.org/presentationml/2006/main">
  <p:tag name="KSO_WM_SLIDE_ID" val="custom20230314_7"/>
  <p:tag name="KSO_WM_TEMPLATE_SUBCATEGORY" val="29"/>
  <p:tag name="KSO_WM_TEMPLATE_MASTER_TYPE" val="0"/>
  <p:tag name="KSO_WM_TEMPLATE_COLOR_TYPE" val="0"/>
  <p:tag name="KSO_WM_SLIDE_ITEM_CNT" val="0"/>
  <p:tag name="KSO_WM_SLIDE_INDEX" val="7"/>
  <p:tag name="KSO_WM_TAG_VERSION" val="1.0"/>
  <p:tag name="KSO_WM_BEAUTIFY_FLAG" val="#wm#"/>
  <p:tag name="KSO_WM_TEMPLATE_CATEGORY" val="custom"/>
  <p:tag name="KSO_WM_TEMPLATE_INDEX" val="20230314"/>
  <p:tag name="KSO_WM_SLIDE_TYPE" val="sectionTitle"/>
  <p:tag name="KSO_WM_SLIDE_SUBTYPE" val="pureTxt"/>
  <p:tag name="KSO_WM_SLIDE_LAYOUT" val="a_e"/>
  <p:tag name="KSO_WM_SLIDE_LAYOUT_CNT" val="1_1"/>
  <p:tag name="KSO_WM_SPECIAL_SOURCE" val="bdnull"/>
  <p:tag name="KSO_WM_SLIDE_CONTENT_AREA" val="{&quot;left&quot;:&quot;504.35&quot;,&quot;top&quot;:&quot;139.2&quot;,&quot;width&quot;:&quot;435.7&quot;,&quot;height&quot;:&quot;210&quot;}"/>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CONTENT_GROUP_TYPE" val="contentchip"/>
  <p:tag name="KSO_WM_UNIT_TYPE" val="i"/>
  <p:tag name="KSO_WM_UNIT_INDEX" val="8"/>
  <p:tag name="KSO_WM_UNIT_ID" val="_1*i*8"/>
  <p:tag name="KSO_WM_UNIT_LAYERLEVEL" val="1"/>
  <p:tag name="KSO_WM_TAG_VERSION" val="1.0"/>
</p:tagLst>
</file>

<file path=ppt/tags/tag170.xml><?xml version="1.0" encoding="utf-8"?>
<p:tagLst xmlns:a="http://schemas.openxmlformats.org/drawingml/2006/main" xmlns:r="http://schemas.openxmlformats.org/officeDocument/2006/relationships" xmlns:p="http://schemas.openxmlformats.org/presentationml/2006/main">
  <p:tag name="KSO_WM_UNIT_NOCLEAR" val="0"/>
  <p:tag name="KSO_WM_UNIT_VALUE" val="6"/>
  <p:tag name="KSO_WM_UNIT_HIGHLIGHT" val="0"/>
  <p:tag name="KSO_WM_UNIT_COMPATIBLE" val="1"/>
  <p:tag name="KSO_WM_UNIT_DIAGRAM_ISNUMVISUAL" val="0"/>
  <p:tag name="KSO_WM_UNIT_DIAGRAM_ISREFERUNIT" val="0"/>
  <p:tag name="KSO_WM_UNIT_TYPE" val="e"/>
  <p:tag name="KSO_WM_UNIT_INDEX" val="1"/>
  <p:tag name="KSO_WM_UNIT_ID" val="custom20230314_7*e*1"/>
  <p:tag name="KSO_WM_TEMPLATE_CATEGORY" val="custom"/>
  <p:tag name="KSO_WM_TEMPLATE_INDEX" val="20230314"/>
  <p:tag name="KSO_WM_UNIT_LAYERLEVEL" val="1"/>
  <p:tag name="KSO_WM_TAG_VERSION" val="1.0"/>
  <p:tag name="KSO_WM_BEAUTIFY_FLAG" val="#wm#"/>
  <p:tag name="KSO_WM_UNIT_PRESET_TEXT" val="01"/>
</p:tagLst>
</file>

<file path=ppt/tags/tag171.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custom20230314_7*a*1"/>
  <p:tag name="KSO_WM_TEMPLATE_CATEGORY" val="custom"/>
  <p:tag name="KSO_WM_TEMPLATE_INDEX" val="20230314"/>
  <p:tag name="KSO_WM_UNIT_LAYERLEVEL" val="1"/>
  <p:tag name="KSO_WM_TAG_VERSION" val="1.0"/>
  <p:tag name="KSO_WM_BEAUTIFY_FLAG" val="#wm#"/>
  <p:tag name="KSO_WM_UNIT_CONTENT_GROUP_TYPE" val="contentchip"/>
  <p:tag name="KSO_WM_UNIT_PRESET_TEXT" val="添加章节标题"/>
</p:tagLst>
</file>

<file path=ppt/tags/tag1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diagram"/>
  <p:tag name="KSO_WM_TEMPLATE_INDEX" val="20212163"/>
  <p:tag name="KSO_WM_SLIDE_LAYOUT_INFO" val="{&quot;backgroundInfo&quot;:[{&quot;bottom&quot;:0,&quot;bottomAbs&quot;:false,&quot;left&quot;:0,&quot;leftAbs&quot;:false,&quot;right&quot;:0,&quot;rightAbs&quot;:false,&quot;top&quot;:0,&quot;topAbs&quot;:false,&quot;type&quot;:&quot;general&quot;}],&quot;direction&quot;:1,&quot;id&quot;:&quot;2021-04-01T15:32:41&quot;,&quot;maxSize&quot;:{&quot;size1&quot;:53.8},&quot;minSize&quot;:{&quot;size1&quot;:53.8},&quot;normalSize&quot;:{&quot;size1&quot;:53.8},&quot;subLayout&quot;:[{&quot;id&quot;:&quot;2021-04-01T15:32:41&quot;,&quot;margin&quot;:{&quot;bottom&quot;:2.117000102996826,&quot;left&quot;:18.202999114990234,&quot;right&quot;:1.5520000457763672,&quot;top&quot;:8.043000221252441},&quot;type&quot;:0},{&quot;id&quot;:&quot;2021-04-01T15:32:41&quot;,&quot;margin&quot;:{&quot;bottom&quot;:4.268000602722168,&quot;left&quot;:0.4230000674724579,&quot;right&quot;:1.6929999589920044,&quot;top&quot;:5.927000999450684},&quot;type&quot;:0}],&quot;type&quot;:0}"/>
  <p:tag name="KSO_WM_SLIDE_BACKGROUND" val="[&quot;general&quot;]"/>
  <p:tag name="KSO_WM_SLIDE_RATIO" val="1.777778"/>
  <p:tag name="KSO_WM_CHIP_INFOS" val="{&quot;type&quot;:0,&quot;layout_type&quot;:&quot;full&quot;,&quot;layout_feature&quot;:2,&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FILLPROP" val="[[{&quot;text_align&quot;:&quot;lm&quot;,&quot;text_direction&quot;:&quot;horizontal&quot;,&quot;support_big_font&quot;:false,&quot;fill_id&quot;:&quot;da651bf5e7c04b97bc33a25489ffccf9&quot;,&quot;fill_align&quot;:&quot;cm&quot;,&quot;chip_types&quot;:[&quot;picture&quot;]},{&quot;text_align&quot;:&quot;cm&quot;,&quot;text_direction&quot;:&quot;horizontal&quot;,&quot;support_big_font&quot;:false,&quot;fill_id&quot;:&quot;499344432d154640bf1635446ad4dd24&quot;,&quot;fill_align&quot;:&quot;cm&quot;,&quot;chip_types&quot;:[&quot;text&quot;,&quot;header&quot;]}],[{&quot;text_align&quot;:&quot;lm&quot;,&quot;text_direction&quot;:&quot;horizontal&quot;,&quot;support_big_font&quot;:false,&quot;fill_id&quot;:&quot;da651bf5e7c04b97bc33a25489ffccf9&quot;,&quot;fill_align&quot;:&quot;cm&quot;,&quot;chip_types&quot;:[&quot;picture&quot;]},{&quot;text_align&quot;:&quot;lm&quot;,&quot;text_direction&quot;:&quot;horizontal&quot;,&quot;support_big_font&quot;:false,&quot;fill_id&quot;:&quot;499344432d154640bf1635446ad4dd24&quot;,&quot;fill_align&quot;:&quot;cm&quot;,&quot;chip_types&quot;:[&quot;text&quot;]}]]"/>
  <p:tag name="KSO_WM_SLIDE_ID" val="diagram20212163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960*540"/>
  <p:tag name="KSO_WM_SLIDE_POSITION" val="0*0"/>
  <p:tag name="KSO_WM_TAG_VERSION" val="1.0"/>
  <p:tag name="KSO_WM_SLIDE_LAYOUT" val="d_f"/>
  <p:tag name="KSO_WM_SLIDE_LAYOUT_CNT" val="1_1"/>
  <p:tag name="KSO_WM_CHIP_XID" val="5eedbe1ffa6683b8872baa9c"/>
  <p:tag name="KSO_WM_CHIP_DECFILLPROP" val="[]"/>
  <p:tag name="KSO_WM_CHIP_GROUPID" val="5eedbe1ffa6683b8872baa9b"/>
  <p:tag name="KSO_WM_SLIDE_BK_DARK_LIGHT" val="2"/>
  <p:tag name="KSO_WM_SLIDE_BACKGROUND_TYPE" val="general"/>
  <p:tag name="KSO_WM_SLIDE_SUPPORT_FEATURE_TYPE" val="0"/>
  <p:tag name="KSO_WM_TEMPLATE_ASSEMBLE_XID" val="60656f2e4054ed1e2fb8050e"/>
  <p:tag name="KSO_WM_TEMPLATE_ASSEMBLE_GROUPID" val="60656f2e4054ed1e2fb8050e"/>
</p:tagLst>
</file>

<file path=ppt/tags/tag174.xml><?xml version="1.0" encoding="utf-8"?>
<p:tagLst xmlns:a="http://schemas.openxmlformats.org/drawingml/2006/main" xmlns:r="http://schemas.openxmlformats.org/officeDocument/2006/relationships" xmlns:p="http://schemas.openxmlformats.org/presentationml/2006/main">
  <p:tag name="KSO_WM_UNIT_VALUE" val="1904*3384"/>
  <p:tag name="KSO_WM_UNIT_HIGHLIGHT" val="0"/>
  <p:tag name="KSO_WM_UNIT_COMPATIBLE" val="1"/>
  <p:tag name="KSO_WM_UNIT_DIAGRAM_ISNUMVISUAL" val="0"/>
  <p:tag name="KSO_WM_UNIT_DIAGRAM_ISREFERUNIT" val="0"/>
  <p:tag name="KSO_WM_UNIT_TYPE" val="d"/>
  <p:tag name="KSO_WM_UNIT_INDEX" val="1"/>
  <p:tag name="KSO_WM_UNIT_ID" val="diagram20212163_1*d*1"/>
  <p:tag name="KSO_WM_TEMPLATE_CATEGORY" val="diagram"/>
  <p:tag name="KSO_WM_TEMPLATE_INDEX" val="20212163"/>
  <p:tag name="KSO_WM_UNIT_LAYERLEVEL" val="1"/>
  <p:tag name="KSO_WM_TAG_VERSION" val="1.0"/>
  <p:tag name="KSO_WM_BEAUTIFY_FLAG" val="#wm#"/>
  <p:tag name="KSO_WM_CHIP_GROUPID" val="5e7310da9a230a26b9e88a19"/>
  <p:tag name="KSO_WM_CHIP_XID" val="5e7310da9a230a26b9e88a1a"/>
  <p:tag name="KSO_WM_UNIT_DEC_AREA_ID" val="f1df4dffc5c1480c8e9649c8e3c36a2d"/>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20320f637f9644ec9d3fd3c50fd11987"/>
  <p:tag name="KSO_WM_UNIT_PLACING_PICTURE" val="20320f637f9644ec9d3fd3c50fd11987"/>
  <p:tag name="KSO_WM_UNIT_MASK_COLOR_TYPE" val="theme"/>
  <p:tag name="KSO_WM_TEMPLATE_ASSEMBLE_XID" val="60656f2e4054ed1e2fb8050e"/>
  <p:tag name="KSO_WM_TEMPLATE_ASSEMBLE_GROUPID" val="60656f2e4054ed1e2fb8050e"/>
</p:tagLst>
</file>

<file path=ppt/tags/tag175.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diagram"/>
  <p:tag name="KSO_WM_TEMPLATE_INDEX" val="20212163"/>
  <p:tag name="KSO_WM_UNIT_TYPE" val="i"/>
  <p:tag name="KSO_WM_UNIT_INDEX" val="1"/>
  <p:tag name="KSO_WM_UNIT_ID" val="diagram20212163_1*i*1"/>
  <p:tag name="KSO_WM_UNIT_LAYERLEVEL" val="1"/>
  <p:tag name="KSO_WM_UNIT_ISCONTENTSTITLE" val="0"/>
  <p:tag name="KSO_WM_UNIT_HIGHLIGHT" val="0"/>
  <p:tag name="KSO_WM_UNIT_COMPATIBLE" val="0"/>
  <p:tag name="KSO_WM_BEAUTIFY_FLAG" val="#wm#"/>
  <p:tag name="KSO_WM_UNIT_NOCLEAR" val="0"/>
  <p:tag name="KSO_WM_UNIT_DIAGRAM_ISNUMVISUAL" val="0"/>
  <p:tag name="KSO_WM_UNIT_DIAGRAM_ISREFERUNIT" val="0"/>
  <p:tag name="KSO_WM_UNIT_ISNUMDGMTITLE" val="0"/>
  <p:tag name="KSO_WM_UNIT_BLOCK" val="0"/>
  <p:tag name="KSO_WM_UNIT_SM_LIMIT_TYPE" val="2"/>
  <p:tag name="KSO_WM_UNIT_DEC_AREA_ID" val="44ab529575ae43a78e11c13014548692"/>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MASK_COLOR_TYPE" val="theme"/>
  <p:tag name="KSO_WM_CHIP_GROUPID" val="5eedbe1ffa6683b8872baa9b"/>
  <p:tag name="KSO_WM_CHIP_XID" val="5eedbe1ffa6683b8872baa9c"/>
  <p:tag name="KSO_WM_UNIT_TEXT_FILL_FORE_SCHEMECOLOR_INDEX_BRIGHTNESS" val="-0.25"/>
  <p:tag name="KSO_WM_UNIT_TEXT_FILL_FORE_SCHEMECOLOR_INDEX" val="13"/>
  <p:tag name="KSO_WM_UNIT_TEXT_FILL_TYPE" val="1"/>
  <p:tag name="KSO_WM_UNIT_VALUE" val="180"/>
  <p:tag name="KSO_WM_TEMPLATE_ASSEMBLE_XID" val="60656f2e4054ed1e2fb8050e"/>
  <p:tag name="KSO_WM_TEMPLATE_ASSEMBLE_GROUPID" val="60656f2e4054ed1e2fb8050e"/>
</p:tagLst>
</file>

<file path=ppt/tags/tag176.xml><?xml version="1.0" encoding="utf-8"?>
<p:tagLst xmlns:a="http://schemas.openxmlformats.org/drawingml/2006/main" xmlns:r="http://schemas.openxmlformats.org/officeDocument/2006/relationships"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2163_1*f*1"/>
  <p:tag name="KSO_WM_TEMPLATE_CATEGORY" val="diagram"/>
  <p:tag name="KSO_WM_TEMPLATE_INDEX" val="20212163"/>
  <p:tag name="KSO_WM_UNIT_LAYERLEVEL" val="1"/>
  <p:tag name="KSO_WM_TAG_VERSION" val="1.0"/>
  <p:tag name="KSO_WM_BEAUTIFY_FLAG" val="#wm#"/>
  <p:tag name="KSO_WM_UNIT_DEFAULT_FONT" val="14;20;2"/>
  <p:tag name="KSO_WM_UNIT_BLOCK" val="0"/>
  <p:tag name="KSO_WM_UNIT_VALUE" val="84"/>
  <p:tag name="KSO_WM_UNIT_SHOW_EDIT_AREA_INDICATION" val="1"/>
  <p:tag name="KSO_WM_CHIP_GROUPID" val="5e6b05596848fb12bee65ac8"/>
  <p:tag name="KSO_WM_CHIP_XID" val="5e6b05596848fb12bee65aca"/>
  <p:tag name="KSO_WM_UNIT_DEC_AREA_ID" val="7a392c2d2f9e40b0bf6e56423ce9de16"/>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75203f18303e40beb5f75ad05270cb5b"/>
  <p:tag name="KSO_WM_UNIT_TEXT_FILL_FORE_SCHEMECOLOR_INDEX_BRIGHTNESS" val="0.25"/>
  <p:tag name="KSO_WM_UNIT_TEXT_FILL_FORE_SCHEMECOLOR_INDEX" val="13"/>
  <p:tag name="KSO_WM_UNIT_TEXT_FILL_TYPE" val="1"/>
  <p:tag name="KSO_WM_TEMPLATE_ASSEMBLE_XID" val="60656f2e4054ed1e2fb8050e"/>
  <p:tag name="KSO_WM_TEMPLATE_ASSEMBLE_GROUPID" val="60656f2e4054ed1e2fb8050e"/>
</p:tagLst>
</file>

<file path=ppt/tags/tag177.xml><?xml version="1.0" encoding="utf-8"?>
<p:tagLst xmlns:a="http://schemas.openxmlformats.org/drawingml/2006/main" xmlns:r="http://schemas.openxmlformats.org/officeDocument/2006/relationships"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2163_1*f*1"/>
  <p:tag name="KSO_WM_TEMPLATE_CATEGORY" val="diagram"/>
  <p:tag name="KSO_WM_TEMPLATE_INDEX" val="20212163"/>
  <p:tag name="KSO_WM_UNIT_LAYERLEVEL" val="1"/>
  <p:tag name="KSO_WM_TAG_VERSION" val="1.0"/>
  <p:tag name="KSO_WM_BEAUTIFY_FLAG" val="#wm#"/>
  <p:tag name="KSO_WM_UNIT_DEFAULT_FONT" val="14;20;2"/>
  <p:tag name="KSO_WM_UNIT_BLOCK" val="0"/>
  <p:tag name="KSO_WM_UNIT_VALUE" val="84"/>
  <p:tag name="KSO_WM_UNIT_SHOW_EDIT_AREA_INDICATION" val="1"/>
  <p:tag name="KSO_WM_CHIP_GROUPID" val="5e6b05596848fb12bee65ac8"/>
  <p:tag name="KSO_WM_CHIP_XID" val="5e6b05596848fb12bee65aca"/>
  <p:tag name="KSO_WM_UNIT_DEC_AREA_ID" val="7a392c2d2f9e40b0bf6e56423ce9de16"/>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75203f18303e40beb5f75ad05270cb5b"/>
  <p:tag name="KSO_WM_UNIT_TEXT_FILL_FORE_SCHEMECOLOR_INDEX_BRIGHTNESS" val="0.25"/>
  <p:tag name="KSO_WM_UNIT_TEXT_FILL_FORE_SCHEMECOLOR_INDEX" val="13"/>
  <p:tag name="KSO_WM_UNIT_TEXT_FILL_TYPE" val="1"/>
  <p:tag name="KSO_WM_TEMPLATE_ASSEMBLE_XID" val="60656f2e4054ed1e2fb8050e"/>
  <p:tag name="KSO_WM_TEMPLATE_ASSEMBLE_GROUPID" val="60656f2e4054ed1e2fb8050e"/>
</p:tagLst>
</file>

<file path=ppt/tags/tag178.xml><?xml version="1.0" encoding="utf-8"?>
<p:tagLst xmlns:a="http://schemas.openxmlformats.org/drawingml/2006/main" xmlns:r="http://schemas.openxmlformats.org/officeDocument/2006/relationships"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2163_1*f*1"/>
  <p:tag name="KSO_WM_TEMPLATE_CATEGORY" val="diagram"/>
  <p:tag name="KSO_WM_TEMPLATE_INDEX" val="20212163"/>
  <p:tag name="KSO_WM_UNIT_LAYERLEVEL" val="1"/>
  <p:tag name="KSO_WM_TAG_VERSION" val="1.0"/>
  <p:tag name="KSO_WM_BEAUTIFY_FLAG" val="#wm#"/>
  <p:tag name="KSO_WM_UNIT_DEFAULT_FONT" val="14;20;2"/>
  <p:tag name="KSO_WM_UNIT_BLOCK" val="0"/>
  <p:tag name="KSO_WM_UNIT_VALUE" val="84"/>
  <p:tag name="KSO_WM_UNIT_SHOW_EDIT_AREA_INDICATION" val="1"/>
  <p:tag name="KSO_WM_CHIP_GROUPID" val="5e6b05596848fb12bee65ac8"/>
  <p:tag name="KSO_WM_CHIP_XID" val="5e6b05596848fb12bee65aca"/>
  <p:tag name="KSO_WM_UNIT_DEC_AREA_ID" val="7a392c2d2f9e40b0bf6e56423ce9de16"/>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75203f18303e40beb5f75ad05270cb5b"/>
  <p:tag name="KSO_WM_UNIT_TEXT_FILL_FORE_SCHEMECOLOR_INDEX_BRIGHTNESS" val="0.25"/>
  <p:tag name="KSO_WM_UNIT_TEXT_FILL_FORE_SCHEMECOLOR_INDEX" val="13"/>
  <p:tag name="KSO_WM_UNIT_TEXT_FILL_TYPE" val="1"/>
  <p:tag name="KSO_WM_TEMPLATE_ASSEMBLE_XID" val="60656f2e4054ed1e2fb8050e"/>
  <p:tag name="KSO_WM_TEMPLATE_ASSEMBLE_GROUPID" val="60656f2e4054ed1e2fb8050e"/>
</p:tagLst>
</file>

<file path=ppt/tags/tag179.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diagram"/>
  <p:tag name="KSO_WM_TEMPLATE_INDEX" val="20212609"/>
  <p:tag name="KSO_WM_SLIDE_LAYOUT_INFO" val="{&quot;backgroundInfo&quot;:[{&quot;bottom&quot;:0,&quot;bottomAbs&quot;:false,&quot;left&quot;:0,&quot;leftAbs&quot;:false,&quot;right&quot;:0,&quot;rightAbs&quot;:false,&quot;top&quot;:0,&quot;topAbs&quot;:false,&quot;type&quot;:&quot;general&quot;}],&quot;direction&quot;:1,&quot;id&quot;:&quot;2021-04-01T15:39:55&quot;,&quot;maxSize&quot;:{&quot;size1&quot;:62.5},&quot;minSize&quot;:{&quot;size1&quot;:62.5},&quot;normalSize&quot;:{&quot;size1&quot;:62.5},&quot;subLayout&quot;:[{&quot;id&quot;:&quot;2021-04-01T15:39:55&quot;,&quot;type&quot;:0},{&quot;id&quot;:&quot;2021-04-01T15:39:55&quot;,&quot;margin&quot;:{&quot;bottom&quot;:2.5399999618530273,&quot;left&quot;:1.2699999809265137,&quot;right&quot;:1.2699999809265137,&quot;top&quot;:5.927000999450684},&quot;type&quot;:0}],&quot;type&quot;:0}"/>
  <p:tag name="KSO_WM_SLIDE_BACKGROUND" val="[&quot;general&quot;]"/>
  <p:tag name="KSO_WM_SLIDE_RATIO" val="1.777778"/>
  <p:tag name="KSO_WM_CHIP_INFOS" val="{&quot;layout_type&quot;:&quot;leftright&quot;,&quot;layout_feature&quot;:2,&quot;tags&quot;:{&quot;style&quot;:[&quot;商务&quot;,&quot;简约&quot;,&quot;文艺清新&quot;,&quot;中国风&quot;,&quot;卡通&quot;,&quot;欧美风&quot;,&quot;黑板风&quot;,&quot;渐变风&quot;,&quot;党政风&quot;]},&quot;slide_type&quot;:[&quot;text&quot;],&quot;aspect_ratio&quot;:&quot;16:9&quot;,&quot;diagram&quot;:{&quot;type&quot;:[],&quot;direction&quot;:0,&quot;isSupportDecBetweenItems&quot;:false}}"/>
  <p:tag name="KSO_WM_CHIP_XID" val="5e9e7bc173d2384101fd9d4b"/>
  <p:tag name="KSO_WM_CHIP_FILLPROP" val="[[{&quot;fill_id&quot;:&quot;dd7e40d600094ef49d7762b17f3ff9c4&quot;,&quot;fill_align&quot;:&quot;cm&quot;,&quot;text_align&quot;:&quot;cm&quot;,&quot;text_direction&quot;:&quot;horizontal&quot;,&quot;chip_types&quot;:[&quot;picture&quot;]},{&quot;fill_id&quot;:&quot;0de70196ef84437f9194547bb612105e&quot;,&quot;fill_align&quot;:&quot;cb&quot;,&quot;text_align&quot;:&quot;lb&quot;,&quot;text_direction&quot;:&quot;horizontal&quot;,&quot;chip_types&quot;:[&quot;text&quot;,&quot;header&quot;]}]]"/>
  <p:tag name="KSO_WM_SLIDE_ID" val="diagram20212609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924*540"/>
  <p:tag name="KSO_WM_SLIDE_POSITION" val="0*0"/>
  <p:tag name="KSO_WM_TAG_VERSION" val="1.0"/>
  <p:tag name="KSO_WM_SLIDE_LAYOUT" val="d_f"/>
  <p:tag name="KSO_WM_SLIDE_LAYOUT_CNT" val="1_1"/>
  <p:tag name="KSO_WM_CHIP_GROUPID" val="5e9e7bc173d2384101fd9d4a"/>
  <p:tag name="KSO_WM_SLIDE_BK_DARK_LIGHT" val="2"/>
  <p:tag name="KSO_WM_SLIDE_BACKGROUND_TYPE" val="general"/>
  <p:tag name="KSO_WM_SLIDE_SUPPORT_FEATURE_TYPE" val="0"/>
  <p:tag name="KSO_WM_TEMPLATE_ASSEMBLE_XID" val="60656f524054ed1e2fb807c6"/>
  <p:tag name="KSO_WM_TEMPLATE_ASSEMBLE_GROUPID" val="60656f524054ed1e2fb807c6"/>
</p:tagLst>
</file>

<file path=ppt/tags/tag18.xml><?xml version="1.0" encoding="utf-8"?>
<p:tagLst xmlns:a="http://schemas.openxmlformats.org/drawingml/2006/main" xmlns:r="http://schemas.openxmlformats.org/officeDocument/2006/relationships"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CONTENT_GROUP_TYPE" val="contentchip"/>
  <p:tag name="KSO_WM_UNIT_TYPE" val="i"/>
  <p:tag name="KSO_WM_UNIT_INDEX" val="9"/>
  <p:tag name="KSO_WM_UNIT_ID" val="_1*i*9"/>
  <p:tag name="KSO_WM_UNIT_LAYERLEVEL" val="1"/>
  <p:tag name="KSO_WM_TAG_VERSION" val="1.0"/>
</p:tagLst>
</file>

<file path=ppt/tags/tag18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12609_1*i*1"/>
  <p:tag name="KSO_WM_TEMPLATE_CATEGORY" val="diagram"/>
  <p:tag name="KSO_WM_TEMPLATE_INDEX" val="20212609"/>
  <p:tag name="KSO_WM_UNIT_LAYERLEVEL" val="1"/>
  <p:tag name="KSO_WM_TAG_VERSION" val="1.0"/>
  <p:tag name="KSO_WM_BEAUTIFY_FLAG" val="#wm#"/>
  <p:tag name="KSO_WM_UNIT_BLOCK" val="0"/>
  <p:tag name="KSO_WM_UNIT_SM_LIMIT_TYPE" val="2"/>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DEC_AREA_ID" val="3e2ac83ce4da42c08e4b85639d35c3e3"/>
  <p:tag name="KSO_WM_CHIP_GROUPID" val="5e9e7bc173d2384101fd9d4a"/>
  <p:tag name="KSO_WM_CHIP_XID" val="5e9e7bc173d2384101fd9d4b"/>
  <p:tag name="KSO_WM_UNIT_FILL_FORE_SCHEMECOLOR_INDEX_BRIGHTNESS" val="-0.15"/>
  <p:tag name="KSO_WM_UNIT_FILL_FORE_SCHEMECOLOR_INDEX" val="14"/>
  <p:tag name="KSO_WM_UNIT_FILL_TYPE" val="1"/>
  <p:tag name="KSO_WM_UNIT_TEXT_FILL_FORE_SCHEMECOLOR_INDEX_BRIGHTNESS" val="0"/>
  <p:tag name="KSO_WM_UNIT_TEXT_FILL_FORE_SCHEMECOLOR_INDEX" val="2"/>
  <p:tag name="KSO_WM_UNIT_TEXT_FILL_TYPE" val="1"/>
  <p:tag name="KSO_WM_UNIT_VALUE" val="850"/>
  <p:tag name="KSO_WM_TEMPLATE_ASSEMBLE_XID" val="60656f524054ed1e2fb807c6"/>
  <p:tag name="KSO_WM_TEMPLATE_ASSEMBLE_GROUPID" val="60656f524054ed1e2fb807c6"/>
</p:tagLst>
</file>

<file path=ppt/tags/tag181.xml><?xml version="1.0" encoding="utf-8"?>
<p:tagLst xmlns:a="http://schemas.openxmlformats.org/drawingml/2006/main" xmlns:r="http://schemas.openxmlformats.org/officeDocument/2006/relationships" xmlns:p="http://schemas.openxmlformats.org/presentationml/2006/main">
  <p:tag name="KSO_WM_UNIT_VALUE" val="1904*2115"/>
  <p:tag name="KSO_WM_UNIT_HIGHLIGHT" val="0"/>
  <p:tag name="KSO_WM_UNIT_COMPATIBLE" val="1"/>
  <p:tag name="KSO_WM_UNIT_DIAGRAM_ISNUMVISUAL" val="0"/>
  <p:tag name="KSO_WM_UNIT_DIAGRAM_ISREFERUNIT" val="0"/>
  <p:tag name="KSO_WM_UNIT_TYPE" val="d"/>
  <p:tag name="KSO_WM_UNIT_INDEX" val="1"/>
  <p:tag name="KSO_WM_UNIT_ID" val="diagram20212609_1*d*1"/>
  <p:tag name="KSO_WM_TEMPLATE_CATEGORY" val="diagram"/>
  <p:tag name="KSO_WM_TEMPLATE_INDEX" val="20212609"/>
  <p:tag name="KSO_WM_UNIT_LAYERLEVEL" val="1"/>
  <p:tag name="KSO_WM_TAG_VERSION" val="1.0"/>
  <p:tag name="KSO_WM_BEAUTIFY_FLAG" val="#wm#"/>
  <p:tag name="KSO_WM_CHIP_GROUPID" val="5e7310da9a230a26b9e88a19"/>
  <p:tag name="KSO_WM_CHIP_XID" val="5e7310da9a230a26b9e88a1a"/>
  <p:tag name="KSO_WM_UNIT_DEC_AREA_ID" val="14d9d45320024fa78b43a8e531b0352c"/>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5498631f83ff4f1398c333603fbab0b2"/>
  <p:tag name="KSO_WM_UNIT_PLACING_PICTURE" val="5498631f83ff4f1398c333603fbab0b2"/>
  <p:tag name="KSO_WM_TEMPLATE_ASSEMBLE_XID" val="60656f524054ed1e2fb807c6"/>
  <p:tag name="KSO_WM_TEMPLATE_ASSEMBLE_GROUPID" val="60656f524054ed1e2fb807c6"/>
  <p:tag name="KSO_WM_UNIT_PLACING_PICTURE_INFO" val="{&quot;code&quot;:&quot;&quot;,&quot;full_picture&quot;:false,&quot;scheme&quot;:&quot;&quot;,&quot;spacing&quot;:5}"/>
  <p:tag name="KSO_WM_UNIT_PLACING_PICTURE_COLLAGE_RELATIVERECTANGLE" val="{&quot;height&quot;:10560,&quot;width&quot;:11733.41186351706}"/>
</p:tagLst>
</file>

<file path=ppt/tags/tag182.xml><?xml version="1.0" encoding="utf-8"?>
<p:tagLst xmlns:a="http://schemas.openxmlformats.org/drawingml/2006/main" xmlns:r="http://schemas.openxmlformats.org/officeDocument/2006/relationships"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2609_1*f*1"/>
  <p:tag name="KSO_WM_TEMPLATE_CATEGORY" val="diagram"/>
  <p:tag name="KSO_WM_TEMPLATE_INDEX" val="20212609"/>
  <p:tag name="KSO_WM_UNIT_LAYERLEVEL" val="1"/>
  <p:tag name="KSO_WM_TAG_VERSION" val="1.0"/>
  <p:tag name="KSO_WM_BEAUTIFY_FLAG" val="#wm#"/>
  <p:tag name="KSO_WM_UNIT_DEFAULT_FONT" val="14;20;2"/>
  <p:tag name="KSO_WM_UNIT_BLOCK" val="0"/>
  <p:tag name="KSO_WM_UNIT_VALUE" val="112"/>
  <p:tag name="KSO_WM_UNIT_SHOW_EDIT_AREA_INDICATION" val="1"/>
  <p:tag name="KSO_WM_CHIP_GROUPID" val="5e6b05596848fb12bee65ac8"/>
  <p:tag name="KSO_WM_CHIP_XID" val="5e6b05596848fb12bee65aca"/>
  <p:tag name="KSO_WM_UNIT_DEC_AREA_ID" val="55bafb44e0d341c5805ddc9e50491818"/>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b&quot;,&quot;fill_mode&quot;:&quot;full&quot;,&quot;sacle_strategy&quot;:&quot;smart&quot;}"/>
  <p:tag name="KSO_WM_ASSEMBLE_CHIP_INDEX" val="67a053780afb49b69ea026a7a2174d13"/>
  <p:tag name="KSO_WM_UNIT_TEXT_FILL_FORE_SCHEMECOLOR_INDEX_BRIGHTNESS" val="0.25"/>
  <p:tag name="KSO_WM_UNIT_TEXT_FILL_FORE_SCHEMECOLOR_INDEX" val="13"/>
  <p:tag name="KSO_WM_UNIT_TEXT_FILL_TYPE" val="1"/>
  <p:tag name="KSO_WM_TEMPLATE_ASSEMBLE_XID" val="60656f524054ed1e2fb807c6"/>
  <p:tag name="KSO_WM_TEMPLATE_ASSEMBLE_GROUPID" val="60656f524054ed1e2fb807c6"/>
</p:tagLst>
</file>

<file path=ppt/tags/tag183.xml><?xml version="1.0" encoding="utf-8"?>
<p:tagLst xmlns:a="http://schemas.openxmlformats.org/drawingml/2006/main" xmlns:r="http://schemas.openxmlformats.org/officeDocument/2006/relationships" xmlns:p="http://schemas.openxmlformats.org/presentationml/2006/main">
  <p:tag name="KSO_WM_SLIDE_ID" val="custom20230314_7"/>
  <p:tag name="KSO_WM_TEMPLATE_SUBCATEGORY" val="29"/>
  <p:tag name="KSO_WM_TEMPLATE_MASTER_TYPE" val="0"/>
  <p:tag name="KSO_WM_TEMPLATE_COLOR_TYPE" val="0"/>
  <p:tag name="KSO_WM_SLIDE_ITEM_CNT" val="0"/>
  <p:tag name="KSO_WM_SLIDE_INDEX" val="7"/>
  <p:tag name="KSO_WM_TAG_VERSION" val="1.0"/>
  <p:tag name="KSO_WM_BEAUTIFY_FLAG" val="#wm#"/>
  <p:tag name="KSO_WM_TEMPLATE_CATEGORY" val="custom"/>
  <p:tag name="KSO_WM_TEMPLATE_INDEX" val="20230314"/>
  <p:tag name="KSO_WM_SLIDE_TYPE" val="sectionTitle"/>
  <p:tag name="KSO_WM_SLIDE_SUBTYPE" val="pureTxt"/>
  <p:tag name="KSO_WM_SLIDE_LAYOUT" val="a_e"/>
  <p:tag name="KSO_WM_SLIDE_LAYOUT_CNT" val="1_1"/>
  <p:tag name="KSO_WM_SPECIAL_SOURCE" val="bdnull"/>
  <p:tag name="KSO_WM_SLIDE_CONTENT_AREA" val="{&quot;left&quot;:&quot;504.35&quot;,&quot;top&quot;:&quot;139.2&quot;,&quot;width&quot;:&quot;435.7&quot;,&quot;height&quot;:&quot;210&quot;}"/>
</p:tagLst>
</file>

<file path=ppt/tags/tag184.xml><?xml version="1.0" encoding="utf-8"?>
<p:tagLst xmlns:a="http://schemas.openxmlformats.org/drawingml/2006/main" xmlns:r="http://schemas.openxmlformats.org/officeDocument/2006/relationships" xmlns:p="http://schemas.openxmlformats.org/presentationml/2006/main">
  <p:tag name="KSO_WM_UNIT_NOCLEAR" val="0"/>
  <p:tag name="KSO_WM_UNIT_VALUE" val="6"/>
  <p:tag name="KSO_WM_UNIT_HIGHLIGHT" val="0"/>
  <p:tag name="KSO_WM_UNIT_COMPATIBLE" val="1"/>
  <p:tag name="KSO_WM_UNIT_DIAGRAM_ISNUMVISUAL" val="0"/>
  <p:tag name="KSO_WM_UNIT_DIAGRAM_ISREFERUNIT" val="0"/>
  <p:tag name="KSO_WM_UNIT_TYPE" val="e"/>
  <p:tag name="KSO_WM_UNIT_INDEX" val="1"/>
  <p:tag name="KSO_WM_UNIT_ID" val="custom20230314_7*e*1"/>
  <p:tag name="KSO_WM_TEMPLATE_CATEGORY" val="custom"/>
  <p:tag name="KSO_WM_TEMPLATE_INDEX" val="20230314"/>
  <p:tag name="KSO_WM_UNIT_LAYERLEVEL" val="1"/>
  <p:tag name="KSO_WM_TAG_VERSION" val="1.0"/>
  <p:tag name="KSO_WM_BEAUTIFY_FLAG" val="#wm#"/>
  <p:tag name="KSO_WM_UNIT_PRESET_TEXT" val="01"/>
</p:tagLst>
</file>

<file path=ppt/tags/tag185.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custom20230314_7*a*1"/>
  <p:tag name="KSO_WM_TEMPLATE_CATEGORY" val="custom"/>
  <p:tag name="KSO_WM_TEMPLATE_INDEX" val="20230314"/>
  <p:tag name="KSO_WM_UNIT_LAYERLEVEL" val="1"/>
  <p:tag name="KSO_WM_TAG_VERSION" val="1.0"/>
  <p:tag name="KSO_WM_BEAUTIFY_FLAG" val="#wm#"/>
  <p:tag name="KSO_WM_UNIT_CONTENT_GROUP_TYPE" val="contentchip"/>
  <p:tag name="KSO_WM_UNIT_PRESET_TEXT" val="添加章节标题"/>
</p:tagLst>
</file>

<file path=ppt/tags/tag1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7.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diagram"/>
  <p:tag name="KSO_WM_TEMPLATE_INDEX" val="20209527"/>
  <p:tag name="KSO_WM_SLIDE_ID" val="diagram20209527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TAG_VERSION" val="1.0"/>
  <p:tag name="KSO_WM_SLIDE_LAYOUT" val="d"/>
  <p:tag name="KSO_WM_SLIDE_LAYOUT_CNT" val="1"/>
  <p:tag name="KSO_WM_TEMPLATE_THUMBS_INDEX" val="1、4、7、12、13、14、15、16、17、18、20、24、25、28、33、36、40、43、44"/>
  <p:tag name="KSO_WM_SLIDE_LAYOUT_INFO" val="{&quot;backgroundInfo&quot;:[{&quot;bottom&quot;:0,&quot;bottomAbs&quot;:false,&quot;left&quot;:0,&quot;leftAbs&quot;:false,&quot;right&quot;:0,&quot;rightAbs&quot;:false,&quot;top&quot;:0,&quot;topAbs&quot;:false,&quot;type&quot;:&quot;general&quot;}],&quot;id&quot;:&quot;2023-10-10T14:18:58&quot;,&quot;maxSize&quot;:{&quot;size1&quot;:2.310280974926772},&quot;minSize&quot;:{&quot;size1&quot;:2.310280974926772},&quot;normalSize&quot;:{&quot;size1&quot;:2.310280974926772},&quot;subLayout&quot;:[{&quot;id&quot;:&quot;2023-10-10T14:18:58&quot;,&quot;type&quot;:0},{&quot;id&quot;:&quot;2023-10-10T14:18:58&quot;,&quot;margin&quot;:{&quot;bottom&quot;:1.6929999589920044,&quot;left&quot;:1.6929999589920044,&quot;right&quot;:1.6929999589920044,&quot;top&quot;:1.2699999809265137},&quot;type&quot;:0}],&quot;type&quot;:0}"/>
  <p:tag name="KSO_WM_SLIDE_BACKGROUND" val="[&quot;general&quot;]"/>
  <p:tag name="KSO_WM_SLIDE_RATIO" val="1.777778"/>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FILLPROP" val="[[{&quot;text_align&quot;:&quot;lm&quot;,&quot;text_direction&quot;:&quot;horizontal&quot;,&quot;support_features&quot;:[&quot;collage&quot;,&quot;carousel&quot;],&quot;support_big_font&quot;:false,&quot;picture_toward&quot;:0,&quot;picture_dockside&quot;:[],&quot;fill_id&quot;:&quot;05426f0b1077440ebd8848530286d431&quot;,&quot;fill_align&quot;:&quot;cm&quot;,&quot;chip_types&quot;:[&quot;diagram&quot;,&quot;pictext&quot;,&quot;text&quot;,&quot;picture&quot;,&quot;chart&quot;,&quot;table&quot;,&quot;video&quot;]}]]"/>
  <p:tag name="KSO_WM_SLIDE_SIZE" val="864*324"/>
  <p:tag name="KSO_WM_SLIDE_POSITION" val="47*107"/>
  <p:tag name="KSO_WM_CHIP_XID" val="5f20142fc4814ce96fb1281b"/>
  <p:tag name="KSO_WM_CHIP_DECFILLPROP" val="[]"/>
  <p:tag name="KSO_WM_CHIP_GROUPID" val="5f20142fc4814ce96fb1281a"/>
  <p:tag name="KSO_WM_SLIDE_BK_DARK_LIGHT" val="2"/>
  <p:tag name="KSO_WM_SLIDE_BACKGROUND_TYPE" val="general"/>
  <p:tag name="KSO_WM_SLIDE_SUPPORT_FEATURE_TYPE" val="3"/>
  <p:tag name="KSO_WM_TEMPLATE_ASSEMBLE_XID" val="60656e904054ed1e2fb7fb93"/>
  <p:tag name="KSO_WM_TEMPLATE_ASSEMBLE_GROUPID" val="60656e904054ed1e2fb7fb93"/>
</p:tagLst>
</file>

<file path=ppt/tags/tag18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1"/>
  <p:tag name="KSO_WM_UNIT_ID" val="diagram307_4*l_h_i*1_4_1"/>
  <p:tag name="KSO_WM_TEMPLATE_CATEGORY" val="diagram"/>
  <p:tag name="KSO_WM_TEMPLATE_INDEX" val="307"/>
  <p:tag name="KSO_WM_UNIT_LAYERLEVEL" val="1_1_1"/>
  <p:tag name="KSO_WM_TAG_VERSION" val="1.0"/>
  <p:tag name="KSO_WM_BEAUTIFY_FLAG" val="#wm#"/>
  <p:tag name="KSO_WM_UNIT_FILL_FORE_SCHEMECOLOR_INDEX_BRIGHTNESS" val="0"/>
  <p:tag name="KSO_WM_UNIT_FILL_FORE_SCHEMECOLOR_INDEX" val="8"/>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18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2"/>
  <p:tag name="KSO_WM_UNIT_ID" val="diagram307_4*l_h_i*1_4_2"/>
  <p:tag name="KSO_WM_TEMPLATE_CATEGORY" val="diagram"/>
  <p:tag name="KSO_WM_TEMPLATE_INDEX" val="307"/>
  <p:tag name="KSO_WM_UNIT_LAYERLEVEL" val="1_1_1"/>
  <p:tag name="KSO_WM_TAG_VERSION" val="1.0"/>
  <p:tag name="KSO_WM_BEAUTIFY_FLAG" val="#wm#"/>
  <p:tag name="KSO_WM_UNIT_FILL_FORE_SCHEMECOLOR_INDEX_BRIGHTNESS" val="0"/>
  <p:tag name="KSO_WM_UNIT_FILL_FORE_SCHEMECOLOR_INDEX" val="8"/>
  <p:tag name="KSO_WM_UNIT_FILL_TYPE" val="1"/>
  <p:tag name="KSO_WM_UNIT_TEXT_FILL_FORE_SCHEMECOLOR_INDEX_BRIGHTNESS" val="0"/>
  <p:tag name="KSO_WM_UNIT_TEXT_FILL_FORE_SCHEMECOLOR_INDEX" val="5"/>
  <p:tag name="KSO_WM_UNIT_TEXT_FILL_TYPE" val="1"/>
  <p:tag name="KSO_WM_UNIT_USESOURCEFORMAT_APPLY" val="1"/>
</p:tagLst>
</file>

<file path=ppt/tags/tag19.xml><?xml version="1.0" encoding="utf-8"?>
<p:tagLst xmlns:a="http://schemas.openxmlformats.org/drawingml/2006/main" xmlns:r="http://schemas.openxmlformats.org/officeDocument/2006/relationships"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CONTENT_GROUP_TYPE" val="contentchip"/>
  <p:tag name="KSO_WM_UNIT_TYPE" val="i"/>
  <p:tag name="KSO_WM_UNIT_INDEX" val="10"/>
  <p:tag name="KSO_WM_UNIT_ID" val="_1*i*10"/>
  <p:tag name="KSO_WM_UNIT_LAYERLEVEL" val="1"/>
  <p:tag name="KSO_WM_TAG_VERSION" val="1.0"/>
</p:tagLst>
</file>

<file path=ppt/tags/tag19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4_3"/>
  <p:tag name="KSO_WM_UNIT_ID" val="diagram307_4*l_h_i*1_4_3"/>
  <p:tag name="KSO_WM_TEMPLATE_CATEGORY" val="diagram"/>
  <p:tag name="KSO_WM_TEMPLATE_INDEX" val="307"/>
  <p:tag name="KSO_WM_UNIT_LAYERLEVEL" val="1_1_1"/>
  <p:tag name="KSO_WM_TAG_VERSION" val="1.0"/>
  <p:tag name="KSO_WM_BEAUTIFY_FLAG" val="#wm#"/>
  <p:tag name="KSO_WM_UNIT_FILL_FORE_SCHEMECOLOR_INDEX_BRIGHTNESS" val="0"/>
  <p:tag name="KSO_WM_UNIT_FILL_FORE_SCHEMECOLOR_INDEX" val="8"/>
  <p:tag name="KSO_WM_UNIT_FILL_TYPE" val="1"/>
  <p:tag name="KSO_WM_UNIT_TEXT_FILL_FORE_SCHEMECOLOR_INDEX_BRIGHTNESS" val="0"/>
  <p:tag name="KSO_WM_UNIT_TEXT_FILL_FORE_SCHEMECOLOR_INDEX" val="14"/>
  <p:tag name="KSO_WM_UNIT_TEXT_FILL_TYPE" val="1"/>
  <p:tag name="KSO_WM_UNIT_USESOURCEFORMAT_APPLY" val="1"/>
</p:tagLst>
</file>

<file path=ppt/tags/tag191.xml><?xml version="1.0" encoding="utf-8"?>
<p:tagLst xmlns:a="http://schemas.openxmlformats.org/drawingml/2006/main" xmlns:r="http://schemas.openxmlformats.org/officeDocument/2006/relationships" xmlns:p="http://schemas.openxmlformats.org/presentationml/2006/main">
  <p:tag name="KSO_WM_UNIT_SUBTYPE" val="a"/>
  <p:tag name="KSO_WM_UNIT_PRESET_TEXT" val="添加标题"/>
  <p:tag name="KSO_WM_UNIT_NOCLEAR" val="0"/>
  <p:tag name="KSO_WM_UNIT_VALUE" val="8"/>
  <p:tag name="KSO_WM_UNIT_HIGHLIGHT" val="0"/>
  <p:tag name="KSO_WM_UNIT_COMPATIBLE" val="0"/>
  <p:tag name="KSO_WM_UNIT_DIAGRAM_ISNUMVISUAL" val="0"/>
  <p:tag name="KSO_WM_UNIT_DIAGRAM_ISREFERUNIT" val="0"/>
  <p:tag name="KSO_WM_DIAGRAM_GROUP_CODE" val="l1-1"/>
  <p:tag name="KSO_WM_UNIT_TYPE" val="l_h_f"/>
  <p:tag name="KSO_WM_UNIT_INDEX" val="1_4_1"/>
  <p:tag name="KSO_WM_UNIT_ID" val="diagram307_4*l_h_f*1_4_1"/>
  <p:tag name="KSO_WM_TEMPLATE_CATEGORY" val="diagram"/>
  <p:tag name="KSO_WM_TEMPLATE_INDEX" val="307"/>
  <p:tag name="KSO_WM_UNIT_LAYERLEVEL" val="1_1_1"/>
  <p:tag name="KSO_WM_TAG_VERSION" val="1.0"/>
  <p:tag name="KSO_WM_BEAUTIFY_FLAG" val="#wm#"/>
  <p:tag name="KSO_WM_UNIT_TEXT_FILL_FORE_SCHEMECOLOR_INDEX_BRIGHTNESS" val="-0.25"/>
  <p:tag name="KSO_WM_UNIT_TEXT_FILL_FORE_SCHEMECOLOR_INDEX" val="8"/>
  <p:tag name="KSO_WM_UNIT_TEXT_FILL_TYPE" val="1"/>
  <p:tag name="KSO_WM_UNIT_USESOURCEFORMAT_APPLY" val="1"/>
</p:tagLst>
</file>

<file path=ppt/tags/tag19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307_4*l_h_i*1_1_1"/>
  <p:tag name="KSO_WM_TEMPLATE_CATEGORY" val="diagram"/>
  <p:tag name="KSO_WM_TEMPLATE_INDEX" val="307"/>
  <p:tag name="KSO_WM_UNIT_LAYERLEVEL" val="1_1_1"/>
  <p:tag name="KSO_WM_TAG_VERSION" val="1.0"/>
  <p:tag name="KSO_WM_BEAUTIFY_FLAG" val="#wm#"/>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19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307_4*l_h_i*1_1_2"/>
  <p:tag name="KSO_WM_TEMPLATE_CATEGORY" val="diagram"/>
  <p:tag name="KSO_WM_TEMPLATE_INDEX" val="307"/>
  <p:tag name="KSO_WM_UNIT_LAYERLEVEL" val="1_1_1"/>
  <p:tag name="KSO_WM_TAG_VERSION" val="1.0"/>
  <p:tag name="KSO_WM_BEAUTIFY_FLAG" val="#wm#"/>
  <p:tag name="KSO_WM_UNIT_FILL_FORE_SCHEMECOLOR_INDEX_BRIGHTNESS" val="-0.25"/>
  <p:tag name="KSO_WM_UNIT_FILL_FORE_SCHEMECOLOR_INDEX" val="5"/>
  <p:tag name="KSO_WM_UNIT_FILL_TYPE" val="1"/>
  <p:tag name="KSO_WM_UNIT_TEXT_FILL_FORE_SCHEMECOLOR_INDEX_BRIGHTNESS" val="0"/>
  <p:tag name="KSO_WM_UNIT_TEXT_FILL_FORE_SCHEMECOLOR_INDEX" val="5"/>
  <p:tag name="KSO_WM_UNIT_TEXT_FILL_TYPE" val="1"/>
  <p:tag name="KSO_WM_UNIT_USESOURCEFORMAT_APPLY" val="1"/>
</p:tagLst>
</file>

<file path=ppt/tags/tag19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1_3"/>
  <p:tag name="KSO_WM_UNIT_ID" val="diagram307_4*l_h_i*1_1_3"/>
  <p:tag name="KSO_WM_TEMPLATE_CATEGORY" val="diagram"/>
  <p:tag name="KSO_WM_TEMPLATE_INDEX" val="307"/>
  <p:tag name="KSO_WM_UNIT_LAYERLEVEL" val="1_1_1"/>
  <p:tag name="KSO_WM_TAG_VERSION" val="1.0"/>
  <p:tag name="KSO_WM_BEAUTIFY_FLAG" val="#wm#"/>
  <p:tag name="KSO_WM_UNIT_FILL_FORE_SCHEMECOLOR_INDEX_BRIGHTNESS" val="-0.25"/>
  <p:tag name="KSO_WM_UNIT_FILL_FORE_SCHEMECOLOR_INDEX" val="5"/>
  <p:tag name="KSO_WM_UNIT_FILL_TYPE" val="1"/>
  <p:tag name="KSO_WM_UNIT_TEXT_FILL_FORE_SCHEMECOLOR_INDEX_BRIGHTNESS" val="0"/>
  <p:tag name="KSO_WM_UNIT_TEXT_FILL_FORE_SCHEMECOLOR_INDEX" val="14"/>
  <p:tag name="KSO_WM_UNIT_TEXT_FILL_TYPE" val="1"/>
  <p:tag name="KSO_WM_UNIT_USESOURCEFORMAT_APPLY" val="1"/>
</p:tagLst>
</file>

<file path=ppt/tags/tag195.xml><?xml version="1.0" encoding="utf-8"?>
<p:tagLst xmlns:a="http://schemas.openxmlformats.org/drawingml/2006/main" xmlns:r="http://schemas.openxmlformats.org/officeDocument/2006/relationships" xmlns:p="http://schemas.openxmlformats.org/presentationml/2006/main">
  <p:tag name="KSO_WM_UNIT_SUBTYPE" val="a"/>
  <p:tag name="KSO_WM_UNIT_PRESET_TEXT" val="添加标题"/>
  <p:tag name="KSO_WM_UNIT_NOCLEAR" val="0"/>
  <p:tag name="KSO_WM_UNIT_VALUE" val="8"/>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307_4*l_h_f*1_1_1"/>
  <p:tag name="KSO_WM_TEMPLATE_CATEGORY" val="diagram"/>
  <p:tag name="KSO_WM_TEMPLATE_INDEX" val="307"/>
  <p:tag name="KSO_WM_UNIT_LAYERLEVEL" val="1_1_1"/>
  <p:tag name="KSO_WM_TAG_VERSION" val="1.0"/>
  <p:tag name="KSO_WM_BEAUTIFY_FLAG" val="#wm#"/>
  <p:tag name="KSO_WM_UNIT_TEXT_FILL_FORE_SCHEMECOLOR_INDEX_BRIGHTNESS" val="-0.25"/>
  <p:tag name="KSO_WM_UNIT_TEXT_FILL_FORE_SCHEMECOLOR_INDEX" val="5"/>
  <p:tag name="KSO_WM_UNIT_TEXT_FILL_TYPE" val="1"/>
  <p:tag name="KSO_WM_UNIT_USESOURCEFORMAT_APPLY" val="1"/>
</p:tagLst>
</file>

<file path=ppt/tags/tag19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307_4*l_h_i*1_2_1"/>
  <p:tag name="KSO_WM_TEMPLATE_CATEGORY" val="diagram"/>
  <p:tag name="KSO_WM_TEMPLATE_INDEX" val="307"/>
  <p:tag name="KSO_WM_UNIT_LAYERLEVEL" val="1_1_1"/>
  <p:tag name="KSO_WM_TAG_VERSION" val="1.0"/>
  <p:tag name="KSO_WM_BEAUTIFY_FLAG" val="#wm#"/>
  <p:tag name="KSO_WM_UNIT_FILL_FORE_SCHEMECOLOR_INDEX_BRIGHTNESS" val="0"/>
  <p:tag name="KSO_WM_UNIT_FILL_FORE_SCHEMECOLOR_INDEX" val="6"/>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19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diagram307_4*l_h_i*1_2_2"/>
  <p:tag name="KSO_WM_TEMPLATE_CATEGORY" val="diagram"/>
  <p:tag name="KSO_WM_TEMPLATE_INDEX" val="307"/>
  <p:tag name="KSO_WM_UNIT_LAYERLEVEL" val="1_1_1"/>
  <p:tag name="KSO_WM_TAG_VERSION" val="1.0"/>
  <p:tag name="KSO_WM_BEAUTIFY_FLAG" val="#wm#"/>
  <p:tag name="KSO_WM_UNIT_FILL_FORE_SCHEMECOLOR_INDEX_BRIGHTNESS" val="0"/>
  <p:tag name="KSO_WM_UNIT_FILL_FORE_SCHEMECOLOR_INDEX" val="6"/>
  <p:tag name="KSO_WM_UNIT_FILL_TYPE" val="1"/>
  <p:tag name="KSO_WM_UNIT_TEXT_FILL_FORE_SCHEMECOLOR_INDEX_BRIGHTNESS" val="0"/>
  <p:tag name="KSO_WM_UNIT_TEXT_FILL_FORE_SCHEMECOLOR_INDEX" val="5"/>
  <p:tag name="KSO_WM_UNIT_TEXT_FILL_TYPE" val="1"/>
  <p:tag name="KSO_WM_UNIT_USESOURCEFORMAT_APPLY" val="1"/>
</p:tagLst>
</file>

<file path=ppt/tags/tag19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2_3"/>
  <p:tag name="KSO_WM_UNIT_ID" val="diagram307_4*l_h_i*1_2_3"/>
  <p:tag name="KSO_WM_TEMPLATE_CATEGORY" val="diagram"/>
  <p:tag name="KSO_WM_TEMPLATE_INDEX" val="307"/>
  <p:tag name="KSO_WM_UNIT_LAYERLEVEL" val="1_1_1"/>
  <p:tag name="KSO_WM_TAG_VERSION" val="1.0"/>
  <p:tag name="KSO_WM_BEAUTIFY_FLAG" val="#wm#"/>
  <p:tag name="KSO_WM_UNIT_FILL_FORE_SCHEMECOLOR_INDEX_BRIGHTNESS" val="0"/>
  <p:tag name="KSO_WM_UNIT_FILL_FORE_SCHEMECOLOR_INDEX" val="6"/>
  <p:tag name="KSO_WM_UNIT_FILL_TYPE" val="1"/>
  <p:tag name="KSO_WM_UNIT_TEXT_FILL_FORE_SCHEMECOLOR_INDEX_BRIGHTNESS" val="0"/>
  <p:tag name="KSO_WM_UNIT_TEXT_FILL_FORE_SCHEMECOLOR_INDEX" val="14"/>
  <p:tag name="KSO_WM_UNIT_TEXT_FILL_TYPE" val="1"/>
  <p:tag name="KSO_WM_UNIT_USESOURCEFORMAT_APPLY" val="1"/>
</p:tagLst>
</file>

<file path=ppt/tags/tag199.xml><?xml version="1.0" encoding="utf-8"?>
<p:tagLst xmlns:a="http://schemas.openxmlformats.org/drawingml/2006/main" xmlns:r="http://schemas.openxmlformats.org/officeDocument/2006/relationships" xmlns:p="http://schemas.openxmlformats.org/presentationml/2006/main">
  <p:tag name="KSO_WM_UNIT_SUBTYPE" val="a"/>
  <p:tag name="KSO_WM_UNIT_PRESET_TEXT" val="添加标题"/>
  <p:tag name="KSO_WM_UNIT_NOCLEAR" val="0"/>
  <p:tag name="KSO_WM_UNIT_VALUE" val="8"/>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307_4*l_h_f*1_2_1"/>
  <p:tag name="KSO_WM_TEMPLATE_CATEGORY" val="diagram"/>
  <p:tag name="KSO_WM_TEMPLATE_INDEX" val="307"/>
  <p:tag name="KSO_WM_UNIT_LAYERLEVEL" val="1_1_1"/>
  <p:tag name="KSO_WM_TAG_VERSION" val="1.0"/>
  <p:tag name="KSO_WM_BEAUTIFY_FLAG" val="#wm#"/>
  <p:tag name="KSO_WM_UNIT_TEXT_FILL_FORE_SCHEMECOLOR_INDEX_BRIGHTNESS" val="-0.25"/>
  <p:tag name="KSO_WM_UNIT_TEXT_FILL_FORE_SCHEMECOLOR_INDEX" val="6"/>
  <p:tag name="KSO_WM_UNIT_TEXT_FILL_TYPE" val="1"/>
  <p:tag name="KSO_WM_UNIT_USESOURCEFORMAT_APPLY" val="1"/>
</p:tagLst>
</file>

<file path=ppt/tags/tag2.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20.xml><?xml version="1.0" encoding="utf-8"?>
<p:tagLst xmlns:a="http://schemas.openxmlformats.org/drawingml/2006/main" xmlns:r="http://schemas.openxmlformats.org/officeDocument/2006/relationships"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11"/>
  <p:tag name="KSO_WM_UNIT_ID" val="_1*i*11"/>
  <p:tag name="KSO_WM_UNIT_LAYERLEVEL" val="1"/>
  <p:tag name="KSO_WM_TAG_VERSION" val="1.0"/>
</p:tagLst>
</file>

<file path=ppt/tags/tag20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1"/>
  <p:tag name="KSO_WM_UNIT_ID" val="diagram307_4*l_h_i*1_3_1"/>
  <p:tag name="KSO_WM_TEMPLATE_CATEGORY" val="diagram"/>
  <p:tag name="KSO_WM_TEMPLATE_INDEX" val="307"/>
  <p:tag name="KSO_WM_UNIT_LAYERLEVEL" val="1_1_1"/>
  <p:tag name="KSO_WM_TAG_VERSION" val="1.0"/>
  <p:tag name="KSO_WM_BEAUTIFY_FLAG" val="#wm#"/>
  <p:tag name="KSO_WM_UNIT_FILL_FORE_SCHEMECOLOR_INDEX_BRIGHTNESS" val="0"/>
  <p:tag name="KSO_WM_UNIT_FILL_FORE_SCHEMECOLOR_INDEX" val="7"/>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20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2"/>
  <p:tag name="KSO_WM_UNIT_ID" val="diagram307_4*l_h_i*1_3_2"/>
  <p:tag name="KSO_WM_TEMPLATE_CATEGORY" val="diagram"/>
  <p:tag name="KSO_WM_TEMPLATE_INDEX" val="307"/>
  <p:tag name="KSO_WM_UNIT_LAYERLEVEL" val="1_1_1"/>
  <p:tag name="KSO_WM_TAG_VERSION" val="1.0"/>
  <p:tag name="KSO_WM_BEAUTIFY_FLAG" val="#wm#"/>
  <p:tag name="KSO_WM_UNIT_FILL_FORE_SCHEMECOLOR_INDEX_BRIGHTNESS" val="0"/>
  <p:tag name="KSO_WM_UNIT_FILL_FORE_SCHEMECOLOR_INDEX" val="7"/>
  <p:tag name="KSO_WM_UNIT_FILL_TYPE" val="1"/>
  <p:tag name="KSO_WM_UNIT_TEXT_FILL_FORE_SCHEMECOLOR_INDEX_BRIGHTNESS" val="0"/>
  <p:tag name="KSO_WM_UNIT_TEXT_FILL_FORE_SCHEMECOLOR_INDEX" val="5"/>
  <p:tag name="KSO_WM_UNIT_TEXT_FILL_TYPE" val="1"/>
  <p:tag name="KSO_WM_UNIT_USESOURCEFORMAT_APPLY" val="1"/>
</p:tagLst>
</file>

<file path=ppt/tags/tag20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3_3"/>
  <p:tag name="KSO_WM_UNIT_ID" val="diagram307_4*l_h_i*1_3_3"/>
  <p:tag name="KSO_WM_TEMPLATE_CATEGORY" val="diagram"/>
  <p:tag name="KSO_WM_TEMPLATE_INDEX" val="307"/>
  <p:tag name="KSO_WM_UNIT_LAYERLEVEL" val="1_1_1"/>
  <p:tag name="KSO_WM_TAG_VERSION" val="1.0"/>
  <p:tag name="KSO_WM_BEAUTIFY_FLAG" val="#wm#"/>
  <p:tag name="KSO_WM_UNIT_FILL_FORE_SCHEMECOLOR_INDEX_BRIGHTNESS" val="0"/>
  <p:tag name="KSO_WM_UNIT_FILL_FORE_SCHEMECOLOR_INDEX" val="7"/>
  <p:tag name="KSO_WM_UNIT_FILL_TYPE" val="1"/>
  <p:tag name="KSO_WM_UNIT_TEXT_FILL_FORE_SCHEMECOLOR_INDEX_BRIGHTNESS" val="0"/>
  <p:tag name="KSO_WM_UNIT_TEXT_FILL_FORE_SCHEMECOLOR_INDEX" val="14"/>
  <p:tag name="KSO_WM_UNIT_TEXT_FILL_TYPE" val="1"/>
  <p:tag name="KSO_WM_UNIT_USESOURCEFORMAT_APPLY" val="1"/>
</p:tagLst>
</file>

<file path=ppt/tags/tag203.xml><?xml version="1.0" encoding="utf-8"?>
<p:tagLst xmlns:a="http://schemas.openxmlformats.org/drawingml/2006/main" xmlns:r="http://schemas.openxmlformats.org/officeDocument/2006/relationships" xmlns:p="http://schemas.openxmlformats.org/presentationml/2006/main">
  <p:tag name="KSO_WM_UNIT_SUBTYPE" val="a"/>
  <p:tag name="KSO_WM_UNIT_PRESET_TEXT" val="添加标题"/>
  <p:tag name="KSO_WM_UNIT_NOCLEAR" val="0"/>
  <p:tag name="KSO_WM_UNIT_VALUE" val="8"/>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307_4*l_h_f*1_3_1"/>
  <p:tag name="KSO_WM_TEMPLATE_CATEGORY" val="diagram"/>
  <p:tag name="KSO_WM_TEMPLATE_INDEX" val="307"/>
  <p:tag name="KSO_WM_UNIT_LAYERLEVEL" val="1_1_1"/>
  <p:tag name="KSO_WM_TAG_VERSION" val="1.0"/>
  <p:tag name="KSO_WM_BEAUTIFY_FLAG" val="#wm#"/>
  <p:tag name="KSO_WM_UNIT_TEXT_FILL_FORE_SCHEMECOLOR_INDEX_BRIGHTNESS" val="-0.25"/>
  <p:tag name="KSO_WM_UNIT_TEXT_FILL_FORE_SCHEMECOLOR_INDEX" val="7"/>
  <p:tag name="KSO_WM_UNIT_TEXT_FILL_TYPE" val="1"/>
  <p:tag name="KSO_WM_UNIT_USESOURCEFORMAT_APPLY" val="1"/>
</p:tagLst>
</file>

<file path=ppt/tags/tag204.xml><?xml version="1.0" encoding="utf-8"?>
<p:tagLst xmlns:a="http://schemas.openxmlformats.org/drawingml/2006/main" xmlns:r="http://schemas.openxmlformats.org/officeDocument/2006/relationships" xmlns:p="http://schemas.openxmlformats.org/presentationml/2006/main">
  <p:tag name="KSO_WM_SLIDE_ID" val="custom20230314_9"/>
  <p:tag name="KSO_WM_TEMPLATE_SUBCATEGORY" val="29"/>
  <p:tag name="KSO_WM_TEMPLATE_MASTER_TYPE" val="0"/>
  <p:tag name="KSO_WM_TEMPLATE_COLOR_TYPE" val="0"/>
  <p:tag name="KSO_WM_SLIDE_ITEM_CNT" val="0"/>
  <p:tag name="KSO_WM_SLIDE_INDEX" val="9"/>
  <p:tag name="KSO_WM_TAG_VERSION" val="1.0"/>
  <p:tag name="KSO_WM_BEAUTIFY_FLAG" val="#wm#"/>
  <p:tag name="KSO_WM_TEMPLATE_CATEGORY" val="custom"/>
  <p:tag name="KSO_WM_TEMPLATE_INDEX" val="20230314"/>
  <p:tag name="KSO_WM_SLIDE_TYPE" val="endPage"/>
  <p:tag name="KSO_WM_SLIDE_SUBTYPE" val="pureTxt"/>
  <p:tag name="KSO_WM_SLIDE_LAYOUT" val="a_f"/>
  <p:tag name="KSO_WM_SLIDE_LAYOUT_CNT" val="1_1"/>
  <p:tag name="KSO_WM_SPECIAL_SOURCE" val="bdnull"/>
  <p:tag name="KSO_WM_SLIDE_CONTENT_AREA" val="{&quot;left&quot;:&quot;173.7&quot;,&quot;top&quot;:&quot;78.5&quot;,&quot;width&quot;:&quot;702.55&quot;,&quot;height&quot;:&quot;350.15&quot;}"/>
</p:tagLst>
</file>

<file path=ppt/tags/tag205.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1"/>
  <p:tag name="KSO_WM_UNIT_HIGHLIGHT" val="0"/>
  <p:tag name="KSO_WM_UNIT_COMPATIBLE" val="0"/>
  <p:tag name="KSO_WM_UNIT_DIAGRAM_ISNUMVISUAL" val="0"/>
  <p:tag name="KSO_WM_UNIT_DIAGRAM_ISREFERUNIT" val="0"/>
  <p:tag name="KSO_WM_UNIT_TYPE" val="a"/>
  <p:tag name="KSO_WM_UNIT_INDEX" val="1"/>
  <p:tag name="KSO_WM_UNIT_ID" val="custom20230314_9*a*1"/>
  <p:tag name="KSO_WM_TEMPLATE_CATEGORY" val="custom"/>
  <p:tag name="KSO_WM_TEMPLATE_INDEX" val="20230314"/>
  <p:tag name="KSO_WM_UNIT_LAYERLEVEL" val="1"/>
  <p:tag name="KSO_WM_TAG_VERSION" val="1.0"/>
  <p:tag name="KSO_WM_BEAUTIFY_FLAG" val="#wm#"/>
  <p:tag name="KSO_WM_UNIT_PRESET_TEXT" val="THANK  YOU"/>
</p:tagLst>
</file>

<file path=ppt/tags/tag21.xml><?xml version="1.0" encoding="utf-8"?>
<p:tagLst xmlns:a="http://schemas.openxmlformats.org/drawingml/2006/main" xmlns:r="http://schemas.openxmlformats.org/officeDocument/2006/relationships" xmlns:p="http://schemas.openxmlformats.org/presentationml/2006/main">
  <p:tag name="KSO_WM_UNIT_SUBTYPE" val="b"/>
  <p:tag name="KSO_WM_UNIT_PRESET_TEXT" val="汇报人：稻小壳"/>
  <p:tag name="KSO_WM_UNIT_NOCLEAR" val="0"/>
  <p:tag name="KSO_WM_UNIT_VALUE" val="60"/>
  <p:tag name="KSO_WM_UNIT_HIGHLIGHT" val="0"/>
  <p:tag name="KSO_WM_UNIT_COMPATIBLE" val="0"/>
  <p:tag name="KSO_WM_UNIT_DIAGRAM_ISNUMVISUAL" val="0"/>
  <p:tag name="KSO_WM_UNIT_DIAGRAM_ISREFERUNIT" val="0"/>
  <p:tag name="KSO_WM_UNIT_TYPE" val="f"/>
  <p:tag name="KSO_WM_UNIT_INDEX" val="1"/>
  <p:tag name="KSO_WM_UNIT_ID" val="_1*f*1"/>
  <p:tag name="KSO_WM_UNIT_LAYERLEVEL" val="1"/>
  <p:tag name="KSO_WM_TAG_VERSION" val="1.0"/>
  <p:tag name="KSO_WM_BEAUTIFY_FLAG" val="#wm#"/>
  <p:tag name="KSO_WM_UNIT_CONTENT_GROUP_TYPE" val="contentchip"/>
</p:tagLst>
</file>

<file path=ppt/tags/tag22.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PRESET_TEXT" val="WPS,a click to unlimited possibilities"/>
  <p:tag name="KSO_WM_UNIT_NOCLEAR" val="0"/>
  <p:tag name="KSO_WM_UNIT_VALUE" val="17"/>
  <p:tag name="KSO_WM_UNIT_HIGHLIGHT" val="0"/>
  <p:tag name="KSO_WM_UNIT_COMPATIBLE" val="0"/>
  <p:tag name="KSO_WM_UNIT_DIAGRAM_ISNUMVISUAL" val="0"/>
  <p:tag name="KSO_WM_UNIT_DIAGRAM_ISREFERUNIT" val="0"/>
  <p:tag name="KSO_WM_UNIT_TYPE" val="b"/>
  <p:tag name="KSO_WM_UNIT_INDEX" val="1"/>
  <p:tag name="KSO_WM_UNIT_ID" val="_1*b*1"/>
  <p:tag name="KSO_WM_UNIT_LAYERLEVEL" val="1"/>
  <p:tag name="KSO_WM_TAG_VERSION" val="1.0"/>
  <p:tag name="KSO_WM_BEAUTIFY_FLAG" val="#wm#"/>
  <p:tag name="KSO_WM_UNIT_CONTENT_GROUP_TYPE" val="contentchip"/>
</p:tagLst>
</file>

<file path=ppt/tags/tag23.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PRESET_TEXT" val="单击添加文档标题"/>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_1*a*1"/>
  <p:tag name="KSO_WM_UNIT_LAYERLEVEL" val="1"/>
  <p:tag name="KSO_WM_TAG_VERSION" val="1.0"/>
  <p:tag name="KSO_WM_BEAUTIFY_FLAG" val="#wm#"/>
  <p:tag name="KSO_WM_UNIT_CONTENT_GROUP_TYPE" val="contentchip"/>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f"/>
  <p:tag name="KSO_WM_UNIT_INDEX" val="1"/>
  <p:tag name="KSO_WM_UNIT_ID" val="_2*f*1"/>
  <p:tag name="KSO_WM_UNIT_LAYERLEVEL" val="1"/>
  <p:tag name="KSO_WM_TAG_VERSION" val="1.0"/>
  <p:tag name="KSO_WM_BEAUTIFY_FLAG" val="#wm#"/>
  <p:tag name="KSO_WM_UNIT_PRESET_TEXT" val="单击此处编辑母版文本样式&#10;第二级&#10;第三级&#10;第四级&#10;第五级"/>
</p:tagLst>
</file>

<file path=ppt/tags/tag28.xml><?xml version="1.0" encoding="utf-8"?>
<p:tagLst xmlns:a="http://schemas.openxmlformats.org/drawingml/2006/main" xmlns:r="http://schemas.openxmlformats.org/officeDocument/2006/relationships"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2*i*1"/>
  <p:tag name="KSO_WM_UNIT_LAYERLEVEL" val="1"/>
  <p:tag name="KSO_WM_TAG_VERSION" val="1.0"/>
  <p:tag name="KSO_WM_UNIT_TYPE" val="i"/>
  <p:tag name="KSO_WM_UNIT_INDEX" val="1"/>
  <p:tag name="KSO_WM_UNIT_CONTENT_GROUP_TYPE" val="titlestyle"/>
</p:tagLst>
</file>

<file path=ppt/tags/tag29.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PRESET_TEXT" val="单击此处添加标题"/>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_2*a*1"/>
  <p:tag name="KSO_WM_UNIT_LAYERLEVEL" val="1"/>
  <p:tag name="KSO_WM_TAG_VERSION" val="1.0"/>
  <p:tag name="KSO_WM_BEAUTIFY_FLAG" val="#wm#"/>
  <p:tag name="KSO_WM_UNIT_CONTENT_GROUP_TYPE" val="titlestyle"/>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0*i*1"/>
  <p:tag name="KSO_WM_UNIT_LAYERLEVEL" val="1"/>
  <p:tag name="KSO_WM_TAG_VERSION" val="1.0"/>
  <p:tag name="KSO_WM_UNIT_TYPE" val="i"/>
  <p:tag name="KSO_WM_UNIT_INDEX" val="1"/>
  <p:tag name="KSO_WM_UNIT_CONTENT_GROUP_TYPE" val="titlestyle"/>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3*i*1"/>
  <p:tag name="KSO_WM_UNIT_LAYERLEVEL" val="1"/>
  <p:tag name="KSO_WM_TAG_VERSION" val="1.0"/>
  <p:tag name="KSO_WM_UNIT_TYPE" val="i"/>
  <p:tag name="KSO_WM_UNIT_INDEX" val="1"/>
</p:tagLst>
</file>

<file path=ppt/tags/tag34.xml><?xml version="1.0" encoding="utf-8"?>
<p:tagLst xmlns:a="http://schemas.openxmlformats.org/drawingml/2006/main" xmlns:r="http://schemas.openxmlformats.org/officeDocument/2006/relationships"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3*i*3"/>
  <p:tag name="KSO_WM_UNIT_LAYERLEVEL" val="1"/>
  <p:tag name="KSO_WM_TAG_VERSION" val="1.0"/>
  <p:tag name="KSO_WM_UNIT_TYPE" val="i"/>
  <p:tag name="KSO_WM_UNIT_INDEX" val="3"/>
</p:tagLst>
</file>

<file path=ppt/tags/tag35.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PRESET_TEXT" val="CONTENTS"/>
  <p:tag name="KSO_WM_UNIT_NOCLEAR" val="0"/>
  <p:tag name="KSO_WM_UNIT_VALUE" val="17"/>
  <p:tag name="KSO_WM_UNIT_HIGHLIGHT" val="0"/>
  <p:tag name="KSO_WM_UNIT_COMPATIBLE" val="0"/>
  <p:tag name="KSO_WM_UNIT_DIAGRAM_ISNUMVISUAL" val="0"/>
  <p:tag name="KSO_WM_UNIT_DIAGRAM_ISREFERUNIT" val="0"/>
  <p:tag name="KSO_WM_UNIT_TYPE" val="b"/>
  <p:tag name="KSO_WM_UNIT_INDEX" val="1"/>
  <p:tag name="KSO_WM_UNIT_ID" val="_3*b*1"/>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ISCONTENTSTITLE" val="1"/>
  <p:tag name="KSO_WM_UNIT_ISNUMDGMTITLE" val="0"/>
  <p:tag name="KSO_WM_UNIT_PRESET_TEXT" val="目录"/>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_3*a*1"/>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FILL_FORE_SCHEMECOLOR_INDEX_BRIGHTNESS" val="0"/>
  <p:tag name="KSO_WM_UNIT_FILL_FORE_SCHEMECOLOR_INDEX" val="14"/>
  <p:tag name="KSO_WM_UNIT_FILL_TYPE" val="1"/>
  <p:tag name="KSO_WM_UNIT_SHADOW_SCHEMECOLOR_INDEX_BRIGHTNESS" val="-0.5"/>
  <p:tag name="KSO_WM_UNIT_SHADOW_SCHEMECOLOR_INDEX" val="14"/>
  <p:tag name="KSO_WM_UNIT_TEXT_FILL_FORE_SCHEMECOLOR_INDEX_BRIGHTNESS" val="0"/>
  <p:tag name="KSO_WM_UNIT_TEXT_FILL_FORE_SCHEMECOLOR_INDEX" val="2"/>
  <p:tag name="KSO_WM_UNIT_TEXT_FILL_TYPE" val="1"/>
  <p:tag name="KSO_WM_BEAUTIFY_FLAG" val="#wm#"/>
  <p:tag name="KSO_WM_UNIT_HIGHLIGHT" val="0"/>
  <p:tag name="KSO_WM_UNIT_COMPATIBLE" val="0"/>
  <p:tag name="KSO_WM_UNIT_DIAGRAM_ISNUMVISUAL" val="0"/>
  <p:tag name="KSO_WM_UNIT_DIAGRAM_ISREFERUNIT" val="0"/>
  <p:tag name="KSO_WM_UNIT_ID" val="_4*i*1"/>
  <p:tag name="KSO_WM_UNIT_LAYERLEVEL" val="1"/>
  <p:tag name="KSO_WM_TAG_VERSION" val="1.0"/>
  <p:tag name="KSO_WM_UNIT_TYPE" val="i"/>
  <p:tag name="KSO_WM_UNIT_INDEX" val="1"/>
</p:tagLst>
</file>

<file path=ppt/tags/tag41.xml><?xml version="1.0" encoding="utf-8"?>
<p:tagLst xmlns:a="http://schemas.openxmlformats.org/drawingml/2006/main" xmlns:r="http://schemas.openxmlformats.org/officeDocument/2006/relationships" xmlns:p="http://schemas.openxmlformats.org/presentationml/2006/main">
  <p:tag name="KSO_WM_UNIT_FILL_FORE_SCHEMECOLOR_INDEX_BRIGHTNESS" val="0"/>
  <p:tag name="KSO_WM_UNIT_FILL_FORE_SCHEMECOLOR_INDEX" val="14"/>
  <p:tag name="KSO_WM_UNIT_FILL_TYPE" val="1"/>
  <p:tag name="KSO_WM_UNIT_SHADOW_SCHEMECOLOR_INDEX_BRIGHTNESS" val="-0.5"/>
  <p:tag name="KSO_WM_UNIT_SHADOW_SCHEMECOLOR_INDEX" val="14"/>
  <p:tag name="KSO_WM_UNIT_TEXT_FILL_FORE_SCHEMECOLOR_INDEX_BRIGHTNESS" val="0"/>
  <p:tag name="KSO_WM_UNIT_TEXT_FILL_FORE_SCHEMECOLOR_INDEX" val="2"/>
  <p:tag name="KSO_WM_UNIT_TEXT_FILL_TYPE" val="1"/>
  <p:tag name="KSO_WM_BEAUTIFY_FLAG" val="#wm#"/>
  <p:tag name="KSO_WM_UNIT_HIGHLIGHT" val="0"/>
  <p:tag name="KSO_WM_UNIT_COMPATIBLE" val="0"/>
  <p:tag name="KSO_WM_UNIT_DIAGRAM_ISNUMVISUAL" val="0"/>
  <p:tag name="KSO_WM_UNIT_DIAGRAM_ISREFERUNIT" val="0"/>
  <p:tag name="KSO_WM_UNIT_ID" val="_4*i*2"/>
  <p:tag name="KSO_WM_UNIT_LAYERLEVEL" val="1"/>
  <p:tag name="KSO_WM_TAG_VERSION" val="1.0"/>
  <p:tag name="KSO_WM_UNIT_TYPE" val="i"/>
  <p:tag name="KSO_WM_UNIT_INDEX" val="2"/>
</p:tagLst>
</file>

<file path=ppt/tags/tag42.xml><?xml version="1.0" encoding="utf-8"?>
<p:tagLst xmlns:a="http://schemas.openxmlformats.org/drawingml/2006/main" xmlns:r="http://schemas.openxmlformats.org/officeDocument/2006/relationships"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4*i*3"/>
  <p:tag name="KSO_WM_UNIT_LAYERLEVEL" val="1"/>
  <p:tag name="KSO_WM_TAG_VERSION" val="1.0"/>
  <p:tag name="KSO_WM_UNIT_TYPE" val="i"/>
  <p:tag name="KSO_WM_UNIT_INDEX" val="3"/>
</p:tagLst>
</file>

<file path=ppt/tags/tag43.xml><?xml version="1.0" encoding="utf-8"?>
<p:tagLst xmlns:a="http://schemas.openxmlformats.org/drawingml/2006/main" xmlns:r="http://schemas.openxmlformats.org/officeDocument/2006/relationships"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4*i*4"/>
  <p:tag name="KSO_WM_UNIT_LAYERLEVEL" val="1"/>
  <p:tag name="KSO_WM_TAG_VERSION" val="1.0"/>
  <p:tag name="KSO_WM_UNIT_CONTENT_GROUP_TYPE" val="contentchip"/>
  <p:tag name="KSO_WM_UNIT_TYPE" val="i"/>
  <p:tag name="KSO_WM_UNIT_INDEX" val="4"/>
</p:tagLst>
</file>

<file path=ppt/tags/tag44.xml><?xml version="1.0" encoding="utf-8"?>
<p:tagLst xmlns:a="http://schemas.openxmlformats.org/drawingml/2006/main" xmlns:r="http://schemas.openxmlformats.org/officeDocument/2006/relationships"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4*i*5"/>
  <p:tag name="KSO_WM_UNIT_LAYERLEVEL" val="1"/>
  <p:tag name="KSO_WM_TAG_VERSION" val="1.0"/>
  <p:tag name="KSO_WM_UNIT_TYPE" val="i"/>
  <p:tag name="KSO_WM_UNIT_INDEX" val="5"/>
</p:tagLst>
</file>

<file path=ppt/tags/tag45.xml><?xml version="1.0" encoding="utf-8"?>
<p:tagLst xmlns:a="http://schemas.openxmlformats.org/drawingml/2006/main" xmlns:r="http://schemas.openxmlformats.org/officeDocument/2006/relationships" xmlns:p="http://schemas.openxmlformats.org/presentationml/2006/main">
  <p:tag name="KSO_WM_UNIT_PRESET_TEXT" val="01"/>
  <p:tag name="KSO_WM_UNIT_NOCLEAR" val="0"/>
  <p:tag name="KSO_WM_UNIT_VALUE" val="6"/>
  <p:tag name="KSO_WM_UNIT_HIGHLIGHT" val="0"/>
  <p:tag name="KSO_WM_UNIT_COMPATIBLE" val="1"/>
  <p:tag name="KSO_WM_UNIT_DIAGRAM_ISNUMVISUAL" val="0"/>
  <p:tag name="KSO_WM_UNIT_DIAGRAM_ISREFERUNIT" val="0"/>
  <p:tag name="KSO_WM_UNIT_TYPE" val="e"/>
  <p:tag name="KSO_WM_UNIT_INDEX" val="1"/>
  <p:tag name="KSO_WM_UNIT_ID" val="_4*e*1"/>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PRESET_TEXT" val="添加章节标题"/>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_4*a*1"/>
  <p:tag name="KSO_WM_UNIT_LAYERLEVEL" val="1"/>
  <p:tag name="KSO_WM_TAG_VERSION" val="1.0"/>
  <p:tag name="KSO_WM_BEAUTIFY_FLAG" val="#wm#"/>
  <p:tag name="KSO_WM_UNIT_CONTENT_GROUP_TYPE" val="contentchip"/>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f"/>
  <p:tag name="KSO_WM_UNIT_INDEX" val="1"/>
  <p:tag name="KSO_WM_UNIT_ID" val="_5*f*1"/>
  <p:tag name="KSO_WM_UNIT_LAYERLEVEL" val="1"/>
  <p:tag name="KSO_WM_TAG_VERSION" val="1.0"/>
  <p:tag name="KSO_WM_BEAUTIFY_FLAG" val="#wm#"/>
  <p:tag name="KSO_WM_UNIT_PRESET_TEXT" val="单击此处编辑母版文本样式&#10;第二级&#10;第三级&#10;第四级&#10;第五级"/>
</p:tagLst>
</file>

<file path=ppt/tags/tag51.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f"/>
  <p:tag name="KSO_WM_UNIT_INDEX" val="2"/>
  <p:tag name="KSO_WM_UNIT_ID" val="_5*f*2"/>
  <p:tag name="KSO_WM_UNIT_LAYERLEVEL" val="1"/>
  <p:tag name="KSO_WM_TAG_VERSION" val="1.0"/>
  <p:tag name="KSO_WM_BEAUTIFY_FLAG" val="#wm#"/>
  <p:tag name="KSO_WM_UNIT_PRESET_TEXT" val="单击此处编辑母版文本样式&#10;第二级&#10;第三级&#10;第四级&#10;第五级"/>
</p:tagLst>
</file>

<file path=ppt/tags/tag52.xml><?xml version="1.0" encoding="utf-8"?>
<p:tagLst xmlns:a="http://schemas.openxmlformats.org/drawingml/2006/main" xmlns:r="http://schemas.openxmlformats.org/officeDocument/2006/relationships"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5*i*1"/>
  <p:tag name="KSO_WM_UNIT_LAYERLEVEL" val="1"/>
  <p:tag name="KSO_WM_TAG_VERSION" val="1.0"/>
  <p:tag name="KSO_WM_UNIT_TYPE" val="i"/>
  <p:tag name="KSO_WM_UNIT_INDEX" val="1"/>
  <p:tag name="KSO_WM_UNIT_CONTENT_GROUP_TYPE" val="titlestyle"/>
</p:tagLst>
</file>

<file path=ppt/tags/tag53.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PRESET_TEXT" val="正文页-预设标题"/>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_5*a*1"/>
  <p:tag name="KSO_WM_UNIT_LAYERLEVEL" val="1"/>
  <p:tag name="KSO_WM_TAG_VERSION" val="1.0"/>
  <p:tag name="KSO_WM_BEAUTIFY_FLAG" val="#wm#"/>
  <p:tag name="KSO_WM_UNIT_CONTENT_GROUP_TYPE" val="titlestyle"/>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h_f"/>
  <p:tag name="KSO_WM_UNIT_INDEX" val="2_1"/>
  <p:tag name="KSO_WM_UNIT_ID" val="_6*h_f*2_1"/>
  <p:tag name="KSO_WM_UNIT_LAYERLEVEL" val="1_1"/>
  <p:tag name="KSO_WM_TAG_VERSION" val="1.0"/>
  <p:tag name="KSO_WM_BEAUTIFY_FLAG" val="#wm#"/>
  <p:tag name="KSO_WM_UNIT_PRESET_TEXT" val="单击此处编辑母版文本样式&#10;第二级&#10;第三级&#10;第四级&#10;第五级"/>
</p:tagLst>
</file>

<file path=ppt/tags/tag58.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PRESET_TEXT" val="添加小标题"/>
  <p:tag name="KSO_WM_UNIT_NOCLEAR" val="0"/>
  <p:tag name="KSO_WM_UNIT_VALUE" val="10"/>
  <p:tag name="KSO_WM_UNIT_HIGHLIGHT" val="0"/>
  <p:tag name="KSO_WM_UNIT_COMPATIBLE" val="0"/>
  <p:tag name="KSO_WM_UNIT_DIAGRAM_ISNUMVISUAL" val="0"/>
  <p:tag name="KSO_WM_UNIT_DIAGRAM_ISREFERUNIT" val="0"/>
  <p:tag name="KSO_WM_UNIT_TYPE" val="h_a"/>
  <p:tag name="KSO_WM_UNIT_INDEX" val="2_1"/>
  <p:tag name="KSO_WM_UNIT_ID" val="_6*h_a*2_1"/>
  <p:tag name="KSO_WM_UNIT_LAYERLEVEL" val="1_1"/>
  <p:tag name="KSO_WM_TAG_VERSION" val="1.0"/>
  <p:tag name="KSO_WM_BEAUTIFY_FLAG" val="#wm#"/>
</p:tagLst>
</file>

<file path=ppt/tags/tag59.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h_f"/>
  <p:tag name="KSO_WM_UNIT_INDEX" val="1_1"/>
  <p:tag name="KSO_WM_UNIT_ID" val="_6*h_f*1_1"/>
  <p:tag name="KSO_WM_UNIT_LAYERLEVEL" val="1_1"/>
  <p:tag name="KSO_WM_TAG_VERSION" val="1.0"/>
  <p:tag name="KSO_WM_BEAUTIFY_FLAG" val="#wm#"/>
  <p:tag name="KSO_WM_UNIT_PRESET_TEXT" val="单击此处编辑母版文本样式&#10;第二级&#10;第三级&#10;第四级&#10;第五级"/>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PRESET_TEXT" val="添加小标题"/>
  <p:tag name="KSO_WM_UNIT_NOCLEAR" val="0"/>
  <p:tag name="KSO_WM_UNIT_VALUE" val="10"/>
  <p:tag name="KSO_WM_UNIT_HIGHLIGHT" val="0"/>
  <p:tag name="KSO_WM_UNIT_COMPATIBLE" val="0"/>
  <p:tag name="KSO_WM_UNIT_DIAGRAM_ISNUMVISUAL" val="0"/>
  <p:tag name="KSO_WM_UNIT_DIAGRAM_ISREFERUNIT" val="0"/>
  <p:tag name="KSO_WM_UNIT_TYPE" val="h_a"/>
  <p:tag name="KSO_WM_UNIT_INDEX" val="1_1"/>
  <p:tag name="KSO_WM_UNIT_ID" val="_6*h_a*1_1"/>
  <p:tag name="KSO_WM_UNIT_LAYERLEVEL" val="1_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6*i*1"/>
  <p:tag name="KSO_WM_UNIT_LAYERLEVEL" val="1"/>
  <p:tag name="KSO_WM_TAG_VERSION" val="1.0"/>
  <p:tag name="KSO_WM_UNIT_TYPE" val="i"/>
  <p:tag name="KSO_WM_UNIT_INDEX" val="1"/>
  <p:tag name="KSO_WM_UNIT_CONTENT_GROUP_TYPE" val="titlestyle"/>
</p:tagLst>
</file>

<file path=ppt/tags/tag62.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PRESET_TEXT" val="正文页-预设标题"/>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_6*a*1"/>
  <p:tag name="KSO_WM_UNIT_LAYERLEVEL" val="1"/>
  <p:tag name="KSO_WM_TAG_VERSION" val="1.0"/>
  <p:tag name="KSO_WM_BEAUTIFY_FLAG" val="#wm#"/>
  <p:tag name="KSO_WM_UNIT_CONTENT_GROUP_TYPE" val="titlestyle"/>
</p:tagLst>
</file>

<file path=ppt/tags/tag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6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6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66.xml><?xml version="1.0" encoding="utf-8"?>
<p:tagLst xmlns:a="http://schemas.openxmlformats.org/drawingml/2006/main" xmlns:r="http://schemas.openxmlformats.org/officeDocument/2006/relationships"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7*i*1"/>
  <p:tag name="KSO_WM_UNIT_LAYERLEVEL" val="1"/>
  <p:tag name="KSO_WM_TAG_VERSION" val="1.0"/>
  <p:tag name="KSO_WM_UNIT_TYPE" val="i"/>
  <p:tag name="KSO_WM_UNIT_INDEX" val="1"/>
  <p:tag name="KSO_WM_UNIT_CONTENT_GROUP_TYPE" val="titlestyle"/>
</p:tagLst>
</file>

<file path=ppt/tags/tag67.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PRESET_TEXT" val="正文页-预设标题"/>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_7*a*1"/>
  <p:tag name="KSO_WM_UNIT_LAYERLEVEL" val="1"/>
  <p:tag name="KSO_WM_TAG_VERSION" val="1.0"/>
  <p:tag name="KSO_WM_BEAUTIFY_FLAG" val="#wm#"/>
  <p:tag name="KSO_WM_UNIT_CONTENT_GROUP_TYPE" val="titlestyle"/>
</p:tagLst>
</file>

<file path=ppt/tags/tag6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6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30314"/>
</p:tagLst>
</file>

<file path=ppt/tags/tag7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71.xml><?xml version="1.0" encoding="utf-8"?>
<p:tagLst xmlns:a="http://schemas.openxmlformats.org/drawingml/2006/main" xmlns:r="http://schemas.openxmlformats.org/officeDocument/2006/relationships"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8*i*1"/>
  <p:tag name="KSO_WM_UNIT_LAYERLEVEL" val="1"/>
  <p:tag name="KSO_WM_TAG_VERSION" val="1.0"/>
  <p:tag name="KSO_WM_UNIT_TYPE" val="i"/>
  <p:tag name="KSO_WM_UNIT_INDEX" val="1"/>
</p:tagLst>
</file>

<file path=ppt/tags/tag7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7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7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75.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f"/>
  <p:tag name="KSO_WM_UNIT_INDEX" val="1"/>
  <p:tag name="KSO_WM_UNIT_ID" val="_9*f*1"/>
  <p:tag name="KSO_WM_UNIT_LAYERLEVEL" val="1"/>
  <p:tag name="KSO_WM_TAG_VERSION" val="1.0"/>
  <p:tag name="KSO_WM_BEAUTIFY_FLAG" val="#wm#"/>
  <p:tag name="KSO_WM_UNIT_PRESET_TEXT" val="单击此处编辑母版文本样式&#10;第二级&#10;第三级&#10;第四级&#10;第五级"/>
</p:tagLst>
</file>

<file path=ppt/tags/tag76.xml><?xml version="1.0" encoding="utf-8"?>
<p:tagLst xmlns:a="http://schemas.openxmlformats.org/drawingml/2006/main" xmlns:r="http://schemas.openxmlformats.org/officeDocument/2006/relationships"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9*i*1"/>
  <p:tag name="KSO_WM_UNIT_LAYERLEVEL" val="1"/>
  <p:tag name="KSO_WM_TAG_VERSION" val="1.0"/>
  <p:tag name="KSO_WM_UNIT_TYPE" val="i"/>
  <p:tag name="KSO_WM_UNIT_INDEX" val="1"/>
</p:tagLst>
</file>

<file path=ppt/tags/tag7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30314"/>
</p:tagLst>
</file>

<file path=ppt/tags/tag80.xml><?xml version="1.0" encoding="utf-8"?>
<p:tagLst xmlns:a="http://schemas.openxmlformats.org/drawingml/2006/main" xmlns:r="http://schemas.openxmlformats.org/officeDocument/2006/relationships"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10*i*1"/>
  <p:tag name="KSO_WM_UNIT_LAYERLEVEL" val="1"/>
  <p:tag name="KSO_WM_TAG_VERSION" val="1.0"/>
  <p:tag name="KSO_WM_UNIT_CONTENT_GROUP_TYPE" val="titlestyle"/>
  <p:tag name="KSO_WM_UNIT_TYPE" val="i"/>
  <p:tag name="KSO_WM_UNIT_INDEX" val="1"/>
</p:tagLst>
</file>

<file path=ppt/tags/tag81.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PRESET_TEXT" val="单击选择预设副标题"/>
  <p:tag name="KSO_WM_UNIT_NOCLEAR" val="0"/>
  <p:tag name="KSO_WM_UNIT_VALUE" val="17"/>
  <p:tag name="KSO_WM_UNIT_HIGHLIGHT" val="0"/>
  <p:tag name="KSO_WM_UNIT_COMPATIBLE" val="0"/>
  <p:tag name="KSO_WM_UNIT_DIAGRAM_ISNUMVISUAL" val="0"/>
  <p:tag name="KSO_WM_UNIT_DIAGRAM_ISREFERUNIT" val="0"/>
  <p:tag name="KSO_WM_UNIT_TYPE" val="b"/>
  <p:tag name="KSO_WM_UNIT_INDEX" val="1"/>
  <p:tag name="KSO_WM_UNIT_ID" val="_10*b*1"/>
  <p:tag name="KSO_WM_UNIT_LAYERLEVEL" val="1"/>
  <p:tag name="KSO_WM_TAG_VERSION" val="1.0"/>
  <p:tag name="KSO_WM_BEAUTIFY_FLAG" val="#wm#"/>
  <p:tag name="KSO_WM_UNIT_CONTENT_GROUP_TYPE" val="titlestyle"/>
</p:tagLst>
</file>

<file path=ppt/tags/tag82.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PRESET_TEXT" val="正文页-预设标题"/>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_10*a*1"/>
  <p:tag name="KSO_WM_UNIT_LAYERLEVEL" val="1"/>
  <p:tag name="KSO_WM_TAG_VERSION" val="1.0"/>
  <p:tag name="KSO_WM_BEAUTIFY_FLAG" val="#wm#"/>
  <p:tag name="KSO_WM_UNIT_CONTENT_GROUP_TYPE" val="titlestyle"/>
</p:tagLst>
</file>

<file path=ppt/tags/tag8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8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8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86.xml><?xml version="1.0" encoding="utf-8"?>
<p:tagLst xmlns:a="http://schemas.openxmlformats.org/drawingml/2006/main" xmlns:r="http://schemas.openxmlformats.org/officeDocument/2006/relationships"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11*i*1"/>
  <p:tag name="KSO_WM_UNIT_LAYERLEVEL" val="1"/>
  <p:tag name="KSO_WM_TAG_VERSION" val="1.0"/>
  <p:tag name="KSO_WM_UNIT_TYPE" val="i"/>
  <p:tag name="KSO_WM_UNIT_INDEX" val="1"/>
</p:tagLst>
</file>

<file path=ppt/tags/tag87.xml><?xml version="1.0" encoding="utf-8"?>
<p:tagLst xmlns:a="http://schemas.openxmlformats.org/drawingml/2006/main" xmlns:r="http://schemas.openxmlformats.org/officeDocument/2006/relationships" xmlns:p="http://schemas.openxmlformats.org/presentationml/2006/main">
  <p:tag name="KSO_WM_UNIT_FILL_FORE_SCHEMECOLOR_INDEX_BRIGHTNESS" val="0"/>
  <p:tag name="KSO_WM_UNIT_FILL_FORE_SCHEMECOLOR_INDEX" val="14"/>
  <p:tag name="KSO_WM_UNIT_FILL_TYPE" val="1"/>
  <p:tag name="KSO_WM_UNIT_SHADOW_SCHEMECOLOR_INDEX_BRIGHTNESS" val="-0.5"/>
  <p:tag name="KSO_WM_UNIT_SHADOW_SCHEMECOLOR_INDEX" val="14"/>
  <p:tag name="KSO_WM_UNIT_TEXT_FILL_FORE_SCHEMECOLOR_INDEX_BRIGHTNESS" val="0"/>
  <p:tag name="KSO_WM_UNIT_TEXT_FILL_FORE_SCHEMECOLOR_INDEX" val="2"/>
  <p:tag name="KSO_WM_UNIT_TEXT_FILL_TYPE" val="1"/>
  <p:tag name="KSO_WM_BEAUTIFY_FLAG" val="#wm#"/>
  <p:tag name="KSO_WM_UNIT_HIGHLIGHT" val="0"/>
  <p:tag name="KSO_WM_UNIT_COMPATIBLE" val="0"/>
  <p:tag name="KSO_WM_UNIT_DIAGRAM_ISNUMVISUAL" val="0"/>
  <p:tag name="KSO_WM_UNIT_DIAGRAM_ISREFERUNIT" val="0"/>
  <p:tag name="KSO_WM_UNIT_ID" val="_11*i*2"/>
  <p:tag name="KSO_WM_UNIT_LAYERLEVEL" val="1"/>
  <p:tag name="KSO_WM_TAG_VERSION" val="1.0"/>
  <p:tag name="KSO_WM_UNIT_TYPE" val="i"/>
  <p:tag name="KSO_WM_UNIT_INDEX" val="2"/>
</p:tagLst>
</file>

<file path=ppt/tags/tag88.xml><?xml version="1.0" encoding="utf-8"?>
<p:tagLst xmlns:a="http://schemas.openxmlformats.org/drawingml/2006/main" xmlns:r="http://schemas.openxmlformats.org/officeDocument/2006/relationships" xmlns:p="http://schemas.openxmlformats.org/presentationml/2006/main">
  <p:tag name="KSO_WM_UNIT_FILL_FORE_SCHEMECOLOR_INDEX_BRIGHTNESS" val="0"/>
  <p:tag name="KSO_WM_UNIT_FILL_FORE_SCHEMECOLOR_INDEX" val="14"/>
  <p:tag name="KSO_WM_UNIT_FILL_TYPE" val="1"/>
  <p:tag name="KSO_WM_UNIT_SHADOW_SCHEMECOLOR_INDEX_BRIGHTNESS" val="-0.5"/>
  <p:tag name="KSO_WM_UNIT_SHADOW_SCHEMECOLOR_INDEX" val="14"/>
  <p:tag name="KSO_WM_UNIT_TEXT_FILL_FORE_SCHEMECOLOR_INDEX_BRIGHTNESS" val="0"/>
  <p:tag name="KSO_WM_UNIT_TEXT_FILL_FORE_SCHEMECOLOR_INDEX" val="2"/>
  <p:tag name="KSO_WM_UNIT_TEXT_FILL_TYPE" val="1"/>
  <p:tag name="KSO_WM_BEAUTIFY_FLAG" val="#wm#"/>
  <p:tag name="KSO_WM_UNIT_HIGHLIGHT" val="0"/>
  <p:tag name="KSO_WM_UNIT_COMPATIBLE" val="0"/>
  <p:tag name="KSO_WM_UNIT_DIAGRAM_ISNUMVISUAL" val="0"/>
  <p:tag name="KSO_WM_UNIT_DIAGRAM_ISREFERUNIT" val="0"/>
  <p:tag name="KSO_WM_UNIT_ID" val="_11*i*3"/>
  <p:tag name="KSO_WM_UNIT_LAYERLEVEL" val="1"/>
  <p:tag name="KSO_WM_TAG_VERSION" val="1.0"/>
  <p:tag name="KSO_WM_UNIT_TYPE" val="i"/>
  <p:tag name="KSO_WM_UNIT_INDEX" val="3"/>
</p:tagLst>
</file>

<file path=ppt/tags/tag89.xml><?xml version="1.0" encoding="utf-8"?>
<p:tagLst xmlns:a="http://schemas.openxmlformats.org/drawingml/2006/main" xmlns:r="http://schemas.openxmlformats.org/officeDocument/2006/relationships"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11*i*4"/>
  <p:tag name="KSO_WM_UNIT_LAYERLEVEL" val="1"/>
  <p:tag name="KSO_WM_TAG_VERSION" val="1.0"/>
  <p:tag name="KSO_WM_UNIT_CONTENT_GROUP_TYPE" val="contentchip"/>
  <p:tag name="KSO_WM_UNIT_TYPE" val="i"/>
  <p:tag name="KSO_WM_UNIT_INDEX" val="4"/>
</p:tagLst>
</file>

<file path=ppt/tags/tag9.xml><?xml version="1.0" encoding="utf-8"?>
<p:tagLst xmlns:a="http://schemas.openxmlformats.org/drawingml/2006/main" xmlns:r="http://schemas.openxmlformats.org/officeDocument/2006/relationships" xmlns:p="http://schemas.openxmlformats.org/presentationml/2006/main">
  <p:tag name="KSO_WM_TEMPLATE_SUBCATEGORY" val="29"/>
  <p:tag name="KSO_WM_TEMPLATE_MASTER_TYPE" val="0"/>
  <p:tag name="KSO_WM_TEMPLATE_COLOR_TYPE" val="0"/>
  <p:tag name="KSO_WM_TAG_VERSION" val="1.0"/>
  <p:tag name="KSO_WM_BEAUTIFY_FLAG" val="#wm#"/>
  <p:tag name="KSO_WM_TEMPLATE_CATEGORY" val="custom"/>
  <p:tag name="KSO_WM_TEMPLATE_INDEX" val="20230314"/>
  <p:tag name="KSO_WM_SPECIAL_SOURCE" val="bdnull"/>
  <p:tag name="KSO_WM_TEMPLATE_THUMBS_INDEX" val="1、9"/>
</p:tagLst>
</file>

<file path=ppt/tags/tag90.xml><?xml version="1.0" encoding="utf-8"?>
<p:tagLst xmlns:a="http://schemas.openxmlformats.org/drawingml/2006/main" xmlns:r="http://schemas.openxmlformats.org/officeDocument/2006/relationships"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11*i*5"/>
  <p:tag name="KSO_WM_UNIT_LAYERLEVEL" val="1"/>
  <p:tag name="KSO_WM_TAG_VERSION" val="1.0"/>
  <p:tag name="KSO_WM_UNIT_TYPE" val="i"/>
  <p:tag name="KSO_WM_UNIT_INDEX" val="5"/>
</p:tagLst>
</file>

<file path=ppt/tags/tag91.xml><?xml version="1.0" encoding="utf-8"?>
<p:tagLst xmlns:a="http://schemas.openxmlformats.org/drawingml/2006/main" xmlns:r="http://schemas.openxmlformats.org/officeDocument/2006/relationships"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11*i*6"/>
  <p:tag name="KSO_WM_UNIT_LAYERLEVEL" val="1"/>
  <p:tag name="KSO_WM_TAG_VERSION" val="1.0"/>
  <p:tag name="KSO_WM_UNIT_TYPE" val="i"/>
  <p:tag name="KSO_WM_UNIT_INDEX" val="6"/>
</p:tagLst>
</file>

<file path=ppt/tags/tag92.xml><?xml version="1.0" encoding="utf-8"?>
<p:tagLst xmlns:a="http://schemas.openxmlformats.org/drawingml/2006/main" xmlns:r="http://schemas.openxmlformats.org/officeDocument/2006/relationships"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11*i*7"/>
  <p:tag name="KSO_WM_UNIT_LAYERLEVEL" val="1"/>
  <p:tag name="KSO_WM_TAG_VERSION" val="1.0"/>
  <p:tag name="KSO_WM_UNIT_TYPE" val="i"/>
  <p:tag name="KSO_WM_UNIT_INDEX" val="7"/>
</p:tagLst>
</file>

<file path=ppt/tags/tag93.xml><?xml version="1.0" encoding="utf-8"?>
<p:tagLst xmlns:a="http://schemas.openxmlformats.org/drawingml/2006/main" xmlns:r="http://schemas.openxmlformats.org/officeDocument/2006/relationships"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11*i*8"/>
  <p:tag name="KSO_WM_UNIT_LAYERLEVEL" val="1"/>
  <p:tag name="KSO_WM_TAG_VERSION" val="1.0"/>
  <p:tag name="KSO_WM_UNIT_CONTENT_GROUP_TYPE" val="contentchip"/>
  <p:tag name="KSO_WM_UNIT_TYPE" val="i"/>
  <p:tag name="KSO_WM_UNIT_INDEX" val="8"/>
</p:tagLst>
</file>

<file path=ppt/tags/tag94.xml><?xml version="1.0" encoding="utf-8"?>
<p:tagLst xmlns:a="http://schemas.openxmlformats.org/drawingml/2006/main" xmlns:r="http://schemas.openxmlformats.org/officeDocument/2006/relationships"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11*i*9"/>
  <p:tag name="KSO_WM_UNIT_LAYERLEVEL" val="1"/>
  <p:tag name="KSO_WM_TAG_VERSION" val="1.0"/>
  <p:tag name="KSO_WM_UNIT_CONTENT_GROUP_TYPE" val="contentchip"/>
  <p:tag name="KSO_WM_UNIT_TYPE" val="i"/>
  <p:tag name="KSO_WM_UNIT_INDEX" val="9"/>
</p:tagLst>
</file>

<file path=ppt/tags/tag95.xml><?xml version="1.0" encoding="utf-8"?>
<p:tagLst xmlns:a="http://schemas.openxmlformats.org/drawingml/2006/main" xmlns:r="http://schemas.openxmlformats.org/officeDocument/2006/relationships"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11*i*10"/>
  <p:tag name="KSO_WM_UNIT_LAYERLEVEL" val="1"/>
  <p:tag name="KSO_WM_TAG_VERSION" val="1.0"/>
  <p:tag name="KSO_WM_UNIT_CONTENT_GROUP_TYPE" val="contentchip"/>
  <p:tag name="KSO_WM_UNIT_TYPE" val="i"/>
  <p:tag name="KSO_WM_UNIT_INDEX" val="10"/>
</p:tagLst>
</file>

<file path=ppt/tags/tag96.xml><?xml version="1.0" encoding="utf-8"?>
<p:tagLst xmlns:a="http://schemas.openxmlformats.org/drawingml/2006/main" xmlns:r="http://schemas.openxmlformats.org/officeDocument/2006/relationships"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11*i*11"/>
  <p:tag name="KSO_WM_UNIT_LAYERLEVEL" val="1"/>
  <p:tag name="KSO_WM_TAG_VERSION" val="1.0"/>
  <p:tag name="KSO_WM_UNIT_TYPE" val="i"/>
  <p:tag name="KSO_WM_UNIT_INDEX" val="11"/>
</p:tagLst>
</file>

<file path=ppt/tags/tag97.xml><?xml version="1.0" encoding="utf-8"?>
<p:tagLst xmlns:a="http://schemas.openxmlformats.org/drawingml/2006/main" xmlns:r="http://schemas.openxmlformats.org/officeDocument/2006/relationships" xmlns:p="http://schemas.openxmlformats.org/presentationml/2006/main">
  <p:tag name="KSO_WM_UNIT_SUBTYPE" val="b"/>
  <p:tag name="KSO_WM_UNIT_PRESET_TEXT" val="汇报人：稻小壳"/>
  <p:tag name="KSO_WM_UNIT_NOCLEAR" val="0"/>
  <p:tag name="KSO_WM_UNIT_VALUE" val="60"/>
  <p:tag name="KSO_WM_UNIT_HIGHLIGHT" val="0"/>
  <p:tag name="KSO_WM_UNIT_COMPATIBLE" val="0"/>
  <p:tag name="KSO_WM_UNIT_DIAGRAM_ISNUMVISUAL" val="0"/>
  <p:tag name="KSO_WM_UNIT_DIAGRAM_ISREFERUNIT" val="0"/>
  <p:tag name="KSO_WM_UNIT_TYPE" val="f"/>
  <p:tag name="KSO_WM_UNIT_INDEX" val="1"/>
  <p:tag name="KSO_WM_UNIT_ID" val="_11*f*1"/>
  <p:tag name="KSO_WM_UNIT_LAYERLEVEL" val="1"/>
  <p:tag name="KSO_WM_TAG_VERSION" val="1.0"/>
  <p:tag name="KSO_WM_BEAUTIFY_FLAG" val="#wm#"/>
</p:tagLst>
</file>

<file path=ppt/tags/tag98.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PRESET_TEXT" val="THANK  YOU"/>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_11*a*1"/>
  <p:tag name="KSO_WM_UNIT_LAYERLEVEL" val="1"/>
  <p:tag name="KSO_WM_TAG_VERSION" val="1.0"/>
  <p:tag name="KSO_WM_BEAUTIFY_FLAG" val="#wm#"/>
</p:tagLst>
</file>

<file path=ppt/tags/tag9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heme/theme1.xml><?xml version="1.0" encoding="utf-8"?>
<a:theme xmlns:a="http://schemas.openxmlformats.org/drawingml/2006/main" name="Office 主题">
  <a:themeElements>
    <a:clrScheme name="自定义 102">
      <a:dk1>
        <a:srgbClr val="000000"/>
      </a:dk1>
      <a:lt1>
        <a:srgbClr val="FFFFFF"/>
      </a:lt1>
      <a:dk2>
        <a:srgbClr val="011163"/>
      </a:dk2>
      <a:lt2>
        <a:srgbClr val="F3F5FF"/>
      </a:lt2>
      <a:accent1>
        <a:srgbClr val="4864FC"/>
      </a:accent1>
      <a:accent2>
        <a:srgbClr val="6C5EDE"/>
      </a:accent2>
      <a:accent3>
        <a:srgbClr val="9059BF"/>
      </a:accent3>
      <a:accent4>
        <a:srgbClr val="B453A1"/>
      </a:accent4>
      <a:accent5>
        <a:srgbClr val="D84E82"/>
      </a:accent5>
      <a:accent6>
        <a:srgbClr val="FC4864"/>
      </a:accent6>
      <a:hlink>
        <a:srgbClr val="0563C1"/>
      </a:hlink>
      <a:folHlink>
        <a:srgbClr val="954D72"/>
      </a:folHlink>
    </a:clrScheme>
    <a:fontScheme name="自定义 18">
      <a:majorFont>
        <a:latin typeface="MiSans Heavy"/>
        <a:ea typeface="MiSans Heavy"/>
        <a:cs typeface=""/>
      </a:majorFont>
      <a:minorFont>
        <a:latin typeface="MiSans Normal"/>
        <a:ea typeface="MiSans Norm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MiSans Normal"/>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MiSans Normal"/>
        <a:ea typeface=""/>
        <a:cs typeface=""/>
        <a:font script="Jpan" typeface="ＭＳ Ｐゴシック"/>
        <a:font script="Hang" typeface="맑은 고딕"/>
        <a:font script="Hans" typeface="MiSans Normal"/>
        <a:font script="Hant" typeface="新細明體"/>
        <a:font script="Arab" typeface="MiSans Normal"/>
        <a:font script="Hebr" typeface="MiSans Norm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MiSans Norm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MiSans Normal"/>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MiSans Normal"/>
        <a:ea typeface=""/>
        <a:cs typeface=""/>
        <a:font script="Jpan" typeface="ＭＳ Ｐゴシック"/>
        <a:font script="Hang" typeface="맑은 고딕"/>
        <a:font script="Hans" typeface="MiSans Normal"/>
        <a:font script="Hant" typeface="新細明體"/>
        <a:font script="Arab" typeface="MiSans Normal"/>
        <a:font script="Hebr" typeface="MiSans Norm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MiSans Norm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236</TotalTime>
  <Words>714</Words>
  <Application>Microsoft Office PowerPoint</Application>
  <PresentationFormat>自定义</PresentationFormat>
  <Paragraphs>141</Paragraphs>
  <Slides>15</Slides>
  <Notes>4</Notes>
  <HiddenSlides>0</HiddenSlides>
  <MMClips>0</MMClips>
  <ScaleCrop>false</ScaleCrop>
  <HeadingPairs>
    <vt:vector size="6" baseType="variant">
      <vt:variant>
        <vt:lpstr>已用的字体</vt:lpstr>
      </vt:variant>
      <vt:variant>
        <vt:i4>7</vt:i4>
      </vt:variant>
      <vt:variant>
        <vt:lpstr>主题</vt:lpstr>
      </vt:variant>
      <vt:variant>
        <vt:i4>1</vt:i4>
      </vt:variant>
      <vt:variant>
        <vt:lpstr>幻灯片标题</vt:lpstr>
      </vt:variant>
      <vt:variant>
        <vt:i4>15</vt:i4>
      </vt:variant>
    </vt:vector>
  </HeadingPairs>
  <TitlesOfParts>
    <vt:vector size="23" baseType="lpstr">
      <vt:lpstr>Arial</vt:lpstr>
      <vt:lpstr>宋体</vt:lpstr>
      <vt:lpstr>微软雅黑</vt:lpstr>
      <vt:lpstr>Wingdings</vt:lpstr>
      <vt:lpstr>汉仪铸字卡酷体W</vt:lpstr>
      <vt:lpstr>MiSans Heavy</vt:lpstr>
      <vt:lpstr>MiSans Normal</vt:lpstr>
      <vt:lpstr>Office 主题</vt:lpstr>
      <vt:lpstr>进校考查动员会宣讲</vt:lpstr>
      <vt:lpstr>目录</vt:lpstr>
      <vt:lpstr>理念  原则</vt:lpstr>
      <vt:lpstr>PowerPoint 演示文稿</vt:lpstr>
      <vt:lpstr>程序  要求</vt:lpstr>
      <vt:lpstr>PowerPoint 演示文稿</vt:lpstr>
      <vt:lpstr>      标准  内容</vt:lpstr>
      <vt:lpstr>PowerPoint 演示文稿</vt:lpstr>
      <vt:lpstr>PowerPoint 演示文稿</vt:lpstr>
      <vt:lpstr>流程  要求</vt:lpstr>
      <vt:lpstr>PowerPoint 演示文稿</vt:lpstr>
      <vt:lpstr>PowerPoint 演示文稿</vt:lpstr>
      <vt:lpstr>担当  责任</vt:lpstr>
      <vt:lpstr>PowerPoint 演示文稿</vt:lpstr>
      <vt:lpstr>THANK  YOU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
  <cp:lastModifiedBy>Lenovo</cp:lastModifiedBy>
  <cp:revision>317</cp:revision>
  <dcterms:created xsi:type="dcterms:W3CDTF">2019-06-19T02:08:00Z</dcterms:created>
  <dcterms:modified xsi:type="dcterms:W3CDTF">2023-10-12T06:10:19Z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2052-12.1.0.15120</vt:lpwstr>
  </property>
  <property fmtid="{D5CDD505-2E9C-101B-9397-08002B2CF9AE}" pid="3" name="ICV">
    <vt:lpwstr>62D3695DE4B945DCA5F4D42A3B6567A6_11</vt:lpwstr>
  </property>
  <property fmtid="{D5CDD505-2E9C-101B-9397-08002B2CF9AE}" pid="4" name="KSOTemplateUUID">
    <vt:lpwstr>v1.0_mb_WWKVAA3calnmZWOTug9OwQ==</vt:lpwstr>
  </property>
</Properties>
</file>